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35"/>
  </p:notesMasterIdLst>
  <p:sldIdLst>
    <p:sldId id="259" r:id="rId5"/>
    <p:sldId id="264" r:id="rId6"/>
    <p:sldId id="287" r:id="rId7"/>
    <p:sldId id="266" r:id="rId8"/>
    <p:sldId id="294" r:id="rId9"/>
    <p:sldId id="297" r:id="rId10"/>
    <p:sldId id="298" r:id="rId11"/>
    <p:sldId id="299" r:id="rId12"/>
    <p:sldId id="300" r:id="rId13"/>
    <p:sldId id="309" r:id="rId14"/>
    <p:sldId id="302" r:id="rId15"/>
    <p:sldId id="303" r:id="rId16"/>
    <p:sldId id="310" r:id="rId17"/>
    <p:sldId id="305" r:id="rId18"/>
    <p:sldId id="306" r:id="rId19"/>
    <p:sldId id="308" r:id="rId20"/>
    <p:sldId id="307" r:id="rId21"/>
    <p:sldId id="290" r:id="rId22"/>
    <p:sldId id="270" r:id="rId23"/>
    <p:sldId id="292" r:id="rId24"/>
    <p:sldId id="265" r:id="rId25"/>
    <p:sldId id="295" r:id="rId26"/>
    <p:sldId id="288" r:id="rId27"/>
    <p:sldId id="268" r:id="rId28"/>
    <p:sldId id="293" r:id="rId29"/>
    <p:sldId id="277" r:id="rId30"/>
    <p:sldId id="276" r:id="rId31"/>
    <p:sldId id="289" r:id="rId32"/>
    <p:sldId id="296" r:id="rId33"/>
    <p:sldId id="262" r:id="rId3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7D38"/>
    <a:srgbClr val="4D7326"/>
    <a:srgbClr val="558ED5"/>
    <a:srgbClr val="FFCC66"/>
    <a:srgbClr val="0000FF"/>
    <a:srgbClr val="C00000"/>
    <a:srgbClr val="73A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102" d="100"/>
          <a:sy n="102" d="100"/>
        </p:scale>
        <p:origin x="8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Vrac" userId="82d6c570-1dbb-42b2-8d80-94bfc5f2fc96" providerId="ADAL" clId="{93521CCC-FAF3-4B00-9D1E-06C4D6E76707}"/>
    <pc:docChg chg="custSel modSld">
      <pc:chgData name="James Vrac" userId="82d6c570-1dbb-42b2-8d80-94bfc5f2fc96" providerId="ADAL" clId="{93521CCC-FAF3-4B00-9D1E-06C4D6E76707}" dt="2020-11-10T11:32:25.863" v="135" actId="20577"/>
      <pc:docMkLst>
        <pc:docMk/>
      </pc:docMkLst>
      <pc:sldChg chg="modSp">
        <pc:chgData name="James Vrac" userId="82d6c570-1dbb-42b2-8d80-94bfc5f2fc96" providerId="ADAL" clId="{93521CCC-FAF3-4B00-9D1E-06C4D6E76707}" dt="2020-11-10T11:29:33.726" v="129" actId="6549"/>
        <pc:sldMkLst>
          <pc:docMk/>
          <pc:sldMk cId="386199737" sldId="264"/>
        </pc:sldMkLst>
        <pc:spChg chg="mod">
          <ac:chgData name="James Vrac" userId="82d6c570-1dbb-42b2-8d80-94bfc5f2fc96" providerId="ADAL" clId="{93521CCC-FAF3-4B00-9D1E-06C4D6E76707}" dt="2020-11-10T11:29:33.726" v="129" actId="6549"/>
          <ac:spMkLst>
            <pc:docMk/>
            <pc:sldMk cId="386199737" sldId="264"/>
            <ac:spMk id="3" creationId="{00000000-0000-0000-0000-000000000000}"/>
          </ac:spMkLst>
        </pc:spChg>
      </pc:sldChg>
      <pc:sldChg chg="modSp">
        <pc:chgData name="James Vrac" userId="82d6c570-1dbb-42b2-8d80-94bfc5f2fc96" providerId="ADAL" clId="{93521CCC-FAF3-4B00-9D1E-06C4D6E76707}" dt="2020-11-10T11:19:27.882" v="24" actId="6549"/>
        <pc:sldMkLst>
          <pc:docMk/>
          <pc:sldMk cId="1138326577" sldId="287"/>
        </pc:sldMkLst>
        <pc:spChg chg="mod">
          <ac:chgData name="James Vrac" userId="82d6c570-1dbb-42b2-8d80-94bfc5f2fc96" providerId="ADAL" clId="{93521CCC-FAF3-4B00-9D1E-06C4D6E76707}" dt="2020-11-10T11:19:27.882" v="24" actId="6549"/>
          <ac:spMkLst>
            <pc:docMk/>
            <pc:sldMk cId="1138326577" sldId="287"/>
            <ac:spMk id="3" creationId="{00000000-0000-0000-0000-000000000000}"/>
          </ac:spMkLst>
        </pc:spChg>
      </pc:sldChg>
      <pc:sldChg chg="modSp">
        <pc:chgData name="James Vrac" userId="82d6c570-1dbb-42b2-8d80-94bfc5f2fc96" providerId="ADAL" clId="{93521CCC-FAF3-4B00-9D1E-06C4D6E76707}" dt="2020-11-10T11:31:53.694" v="131" actId="20577"/>
        <pc:sldMkLst>
          <pc:docMk/>
          <pc:sldMk cId="359976498" sldId="294"/>
        </pc:sldMkLst>
        <pc:spChg chg="mod">
          <ac:chgData name="James Vrac" userId="82d6c570-1dbb-42b2-8d80-94bfc5f2fc96" providerId="ADAL" clId="{93521CCC-FAF3-4B00-9D1E-06C4D6E76707}" dt="2020-11-10T11:31:53.694" v="131" actId="20577"/>
          <ac:spMkLst>
            <pc:docMk/>
            <pc:sldMk cId="359976498" sldId="294"/>
            <ac:spMk id="3" creationId="{553D2F5B-0E4A-4F54-8C97-F2126EDD623B}"/>
          </ac:spMkLst>
        </pc:spChg>
      </pc:sldChg>
      <pc:sldChg chg="modSp">
        <pc:chgData name="James Vrac" userId="82d6c570-1dbb-42b2-8d80-94bfc5f2fc96" providerId="ADAL" clId="{93521CCC-FAF3-4B00-9D1E-06C4D6E76707}" dt="2020-11-10T11:32:16.128" v="133" actId="20577"/>
        <pc:sldMkLst>
          <pc:docMk/>
          <pc:sldMk cId="2708311662" sldId="295"/>
        </pc:sldMkLst>
        <pc:spChg chg="mod">
          <ac:chgData name="James Vrac" userId="82d6c570-1dbb-42b2-8d80-94bfc5f2fc96" providerId="ADAL" clId="{93521CCC-FAF3-4B00-9D1E-06C4D6E76707}" dt="2020-11-10T11:32:16.128" v="133" actId="20577"/>
          <ac:spMkLst>
            <pc:docMk/>
            <pc:sldMk cId="2708311662" sldId="295"/>
            <ac:spMk id="3" creationId="{553D2F5B-0E4A-4F54-8C97-F2126EDD623B}"/>
          </ac:spMkLst>
        </pc:spChg>
      </pc:sldChg>
      <pc:sldChg chg="modSp">
        <pc:chgData name="James Vrac" userId="82d6c570-1dbb-42b2-8d80-94bfc5f2fc96" providerId="ADAL" clId="{93521CCC-FAF3-4B00-9D1E-06C4D6E76707}" dt="2020-11-10T11:32:25.863" v="135" actId="20577"/>
        <pc:sldMkLst>
          <pc:docMk/>
          <pc:sldMk cId="3430448456" sldId="296"/>
        </pc:sldMkLst>
        <pc:spChg chg="mod">
          <ac:chgData name="James Vrac" userId="82d6c570-1dbb-42b2-8d80-94bfc5f2fc96" providerId="ADAL" clId="{93521CCC-FAF3-4B00-9D1E-06C4D6E76707}" dt="2020-11-10T11:32:25.863" v="135" actId="20577"/>
          <ac:spMkLst>
            <pc:docMk/>
            <pc:sldMk cId="3430448456" sldId="296"/>
            <ac:spMk id="3" creationId="{553D2F5B-0E4A-4F54-8C97-F2126EDD623B}"/>
          </ac:spMkLst>
        </pc:spChg>
      </pc:sldChg>
      <pc:sldChg chg="addSp delSp modSp">
        <pc:chgData name="James Vrac" userId="82d6c570-1dbb-42b2-8d80-94bfc5f2fc96" providerId="ADAL" clId="{93521CCC-FAF3-4B00-9D1E-06C4D6E76707}" dt="2020-11-03T12:00:52.757" v="6" actId="1076"/>
        <pc:sldMkLst>
          <pc:docMk/>
          <pc:sldMk cId="2910149642" sldId="303"/>
        </pc:sldMkLst>
        <pc:picChg chg="del">
          <ac:chgData name="James Vrac" userId="82d6c570-1dbb-42b2-8d80-94bfc5f2fc96" providerId="ADAL" clId="{93521CCC-FAF3-4B00-9D1E-06C4D6E76707}" dt="2020-11-03T12:00:29.799" v="0" actId="478"/>
          <ac:picMkLst>
            <pc:docMk/>
            <pc:sldMk cId="2910149642" sldId="303"/>
            <ac:picMk id="5" creationId="{00000000-0000-0000-0000-000000000000}"/>
          </ac:picMkLst>
        </pc:picChg>
        <pc:picChg chg="add mod">
          <ac:chgData name="James Vrac" userId="82d6c570-1dbb-42b2-8d80-94bfc5f2fc96" providerId="ADAL" clId="{93521CCC-FAF3-4B00-9D1E-06C4D6E76707}" dt="2020-11-03T12:00:52.757" v="6" actId="1076"/>
          <ac:picMkLst>
            <pc:docMk/>
            <pc:sldMk cId="2910149642" sldId="303"/>
            <ac:picMk id="6" creationId="{BB587F60-FAA1-40FC-9CE0-94050DFD8D55}"/>
          </ac:picMkLst>
        </pc:picChg>
      </pc:sldChg>
    </pc:docChg>
  </pc:docChgLst>
  <pc:docChgLst>
    <pc:chgData name="James Vrac" userId="82d6c570-1dbb-42b2-8d80-94bfc5f2fc96" providerId="ADAL" clId="{1A6659D0-14A4-4EB3-87CC-85A0A1FD81D8}"/>
    <pc:docChg chg="undo custSel addSld delSld modSld">
      <pc:chgData name="James Vrac" userId="82d6c570-1dbb-42b2-8d80-94bfc5f2fc96" providerId="ADAL" clId="{1A6659D0-14A4-4EB3-87CC-85A0A1FD81D8}" dt="2020-11-02T17:38:40.298" v="159" actId="20577"/>
      <pc:docMkLst>
        <pc:docMk/>
      </pc:docMkLst>
      <pc:sldChg chg="modSp">
        <pc:chgData name="James Vrac" userId="82d6c570-1dbb-42b2-8d80-94bfc5f2fc96" providerId="ADAL" clId="{1A6659D0-14A4-4EB3-87CC-85A0A1FD81D8}" dt="2020-11-02T17:32:24.307" v="55" actId="20577"/>
        <pc:sldMkLst>
          <pc:docMk/>
          <pc:sldMk cId="386199737" sldId="264"/>
        </pc:sldMkLst>
        <pc:spChg chg="mod">
          <ac:chgData name="James Vrac" userId="82d6c570-1dbb-42b2-8d80-94bfc5f2fc96" providerId="ADAL" clId="{1A6659D0-14A4-4EB3-87CC-85A0A1FD81D8}" dt="2020-11-02T17:32:24.307" v="55" actId="20577"/>
          <ac:spMkLst>
            <pc:docMk/>
            <pc:sldMk cId="386199737" sldId="264"/>
            <ac:spMk id="3" creationId="{00000000-0000-0000-0000-000000000000}"/>
          </ac:spMkLst>
        </pc:spChg>
      </pc:sldChg>
      <pc:sldChg chg="modSp">
        <pc:chgData name="James Vrac" userId="82d6c570-1dbb-42b2-8d80-94bfc5f2fc96" providerId="ADAL" clId="{1A6659D0-14A4-4EB3-87CC-85A0A1FD81D8}" dt="2020-11-02T17:38:40.298" v="159" actId="20577"/>
        <pc:sldMkLst>
          <pc:docMk/>
          <pc:sldMk cId="1472017604" sldId="270"/>
        </pc:sldMkLst>
        <pc:spChg chg="mod">
          <ac:chgData name="James Vrac" userId="82d6c570-1dbb-42b2-8d80-94bfc5f2fc96" providerId="ADAL" clId="{1A6659D0-14A4-4EB3-87CC-85A0A1FD81D8}" dt="2020-11-02T17:38:40.298" v="159" actId="20577"/>
          <ac:spMkLst>
            <pc:docMk/>
            <pc:sldMk cId="1472017604" sldId="270"/>
            <ac:spMk id="3" creationId="{00000000-0000-0000-0000-000000000000}"/>
          </ac:spMkLst>
        </pc:spChg>
      </pc:sldChg>
      <pc:sldChg chg="del">
        <pc:chgData name="James Vrac" userId="82d6c570-1dbb-42b2-8d80-94bfc5f2fc96" providerId="ADAL" clId="{1A6659D0-14A4-4EB3-87CC-85A0A1FD81D8}" dt="2020-11-02T17:37:44.871" v="93" actId="2696"/>
        <pc:sldMkLst>
          <pc:docMk/>
          <pc:sldMk cId="1729349071" sldId="280"/>
        </pc:sldMkLst>
      </pc:sldChg>
      <pc:sldChg chg="modSp">
        <pc:chgData name="James Vrac" userId="82d6c570-1dbb-42b2-8d80-94bfc5f2fc96" providerId="ADAL" clId="{1A6659D0-14A4-4EB3-87CC-85A0A1FD81D8}" dt="2020-11-02T17:32:57.051" v="57"/>
        <pc:sldMkLst>
          <pc:docMk/>
          <pc:sldMk cId="3186571859" sldId="297"/>
        </pc:sldMkLst>
        <pc:spChg chg="mod">
          <ac:chgData name="James Vrac" userId="82d6c570-1dbb-42b2-8d80-94bfc5f2fc96" providerId="ADAL" clId="{1A6659D0-14A4-4EB3-87CC-85A0A1FD81D8}" dt="2020-11-02T17:32:57.051" v="57"/>
          <ac:spMkLst>
            <pc:docMk/>
            <pc:sldMk cId="3186571859" sldId="297"/>
            <ac:spMk id="5" creationId="{00000000-0000-0000-0000-000000000000}"/>
          </ac:spMkLst>
        </pc:spChg>
      </pc:sldChg>
      <pc:sldChg chg="modSp">
        <pc:chgData name="James Vrac" userId="82d6c570-1dbb-42b2-8d80-94bfc5f2fc96" providerId="ADAL" clId="{1A6659D0-14A4-4EB3-87CC-85A0A1FD81D8}" dt="2020-11-02T17:33:25.185" v="63" actId="20577"/>
        <pc:sldMkLst>
          <pc:docMk/>
          <pc:sldMk cId="1108877921" sldId="300"/>
        </pc:sldMkLst>
        <pc:spChg chg="mod">
          <ac:chgData name="James Vrac" userId="82d6c570-1dbb-42b2-8d80-94bfc5f2fc96" providerId="ADAL" clId="{1A6659D0-14A4-4EB3-87CC-85A0A1FD81D8}" dt="2020-11-02T17:33:25.185" v="63" actId="20577"/>
          <ac:spMkLst>
            <pc:docMk/>
            <pc:sldMk cId="1108877921" sldId="300"/>
            <ac:spMk id="2" creationId="{00000000-0000-0000-0000-000000000000}"/>
          </ac:spMkLst>
        </pc:spChg>
        <pc:spChg chg="mod">
          <ac:chgData name="James Vrac" userId="82d6c570-1dbb-42b2-8d80-94bfc5f2fc96" providerId="ADAL" clId="{1A6659D0-14A4-4EB3-87CC-85A0A1FD81D8}" dt="2020-11-02T17:33:11.959" v="61" actId="20577"/>
          <ac:spMkLst>
            <pc:docMk/>
            <pc:sldMk cId="1108877921" sldId="300"/>
            <ac:spMk id="8" creationId="{00000000-0000-0000-0000-000000000000}"/>
          </ac:spMkLst>
        </pc:spChg>
      </pc:sldChg>
      <pc:sldChg chg="del">
        <pc:chgData name="James Vrac" userId="82d6c570-1dbb-42b2-8d80-94bfc5f2fc96" providerId="ADAL" clId="{1A6659D0-14A4-4EB3-87CC-85A0A1FD81D8}" dt="2020-11-02T17:34:08.795" v="75" actId="2696"/>
        <pc:sldMkLst>
          <pc:docMk/>
          <pc:sldMk cId="332685814" sldId="301"/>
        </pc:sldMkLst>
      </pc:sldChg>
      <pc:sldChg chg="modSp">
        <pc:chgData name="James Vrac" userId="82d6c570-1dbb-42b2-8d80-94bfc5f2fc96" providerId="ADAL" clId="{1A6659D0-14A4-4EB3-87CC-85A0A1FD81D8}" dt="2020-11-02T17:35:00.213" v="77" actId="404"/>
        <pc:sldMkLst>
          <pc:docMk/>
          <pc:sldMk cId="2910149642" sldId="303"/>
        </pc:sldMkLst>
        <pc:spChg chg="mod">
          <ac:chgData name="James Vrac" userId="82d6c570-1dbb-42b2-8d80-94bfc5f2fc96" providerId="ADAL" clId="{1A6659D0-14A4-4EB3-87CC-85A0A1FD81D8}" dt="2020-11-02T17:35:00.213" v="77" actId="404"/>
          <ac:spMkLst>
            <pc:docMk/>
            <pc:sldMk cId="2910149642" sldId="303"/>
            <ac:spMk id="3" creationId="{00000000-0000-0000-0000-000000000000}"/>
          </ac:spMkLst>
        </pc:spChg>
      </pc:sldChg>
      <pc:sldChg chg="modSp">
        <pc:chgData name="James Vrac" userId="82d6c570-1dbb-42b2-8d80-94bfc5f2fc96" providerId="ADAL" clId="{1A6659D0-14A4-4EB3-87CC-85A0A1FD81D8}" dt="2020-11-02T17:36:08.346" v="84" actId="14100"/>
        <pc:sldMkLst>
          <pc:docMk/>
          <pc:sldMk cId="413394731" sldId="305"/>
        </pc:sldMkLst>
        <pc:spChg chg="mod">
          <ac:chgData name="James Vrac" userId="82d6c570-1dbb-42b2-8d80-94bfc5f2fc96" providerId="ADAL" clId="{1A6659D0-14A4-4EB3-87CC-85A0A1FD81D8}" dt="2020-11-02T17:35:43.315" v="80" actId="6549"/>
          <ac:spMkLst>
            <pc:docMk/>
            <pc:sldMk cId="413394731" sldId="305"/>
            <ac:spMk id="3" creationId="{00000000-0000-0000-0000-000000000000}"/>
          </ac:spMkLst>
        </pc:spChg>
        <pc:spChg chg="mod">
          <ac:chgData name="James Vrac" userId="82d6c570-1dbb-42b2-8d80-94bfc5f2fc96" providerId="ADAL" clId="{1A6659D0-14A4-4EB3-87CC-85A0A1FD81D8}" dt="2020-11-02T17:35:55.223" v="82" actId="27636"/>
          <ac:spMkLst>
            <pc:docMk/>
            <pc:sldMk cId="413394731" sldId="305"/>
            <ac:spMk id="9" creationId="{00000000-0000-0000-0000-000000000000}"/>
          </ac:spMkLst>
        </pc:spChg>
        <pc:picChg chg="mod">
          <ac:chgData name="James Vrac" userId="82d6c570-1dbb-42b2-8d80-94bfc5f2fc96" providerId="ADAL" clId="{1A6659D0-14A4-4EB3-87CC-85A0A1FD81D8}" dt="2020-11-02T17:36:08.346" v="84" actId="14100"/>
          <ac:picMkLst>
            <pc:docMk/>
            <pc:sldMk cId="413394731" sldId="305"/>
            <ac:picMk id="5" creationId="{00000000-0000-0000-0000-000000000000}"/>
          </ac:picMkLst>
        </pc:picChg>
      </pc:sldChg>
      <pc:sldChg chg="modSp">
        <pc:chgData name="James Vrac" userId="82d6c570-1dbb-42b2-8d80-94bfc5f2fc96" providerId="ADAL" clId="{1A6659D0-14A4-4EB3-87CC-85A0A1FD81D8}" dt="2020-11-02T17:37:02.243" v="91" actId="20577"/>
        <pc:sldMkLst>
          <pc:docMk/>
          <pc:sldMk cId="73404231" sldId="306"/>
        </pc:sldMkLst>
        <pc:spChg chg="mod">
          <ac:chgData name="James Vrac" userId="82d6c570-1dbb-42b2-8d80-94bfc5f2fc96" providerId="ADAL" clId="{1A6659D0-14A4-4EB3-87CC-85A0A1FD81D8}" dt="2020-11-02T17:37:02.243" v="91" actId="20577"/>
          <ac:spMkLst>
            <pc:docMk/>
            <pc:sldMk cId="73404231" sldId="306"/>
            <ac:spMk id="3" creationId="{00000000-0000-0000-0000-000000000000}"/>
          </ac:spMkLst>
        </pc:spChg>
      </pc:sldChg>
      <pc:sldChg chg="modSp">
        <pc:chgData name="James Vrac" userId="82d6c570-1dbb-42b2-8d80-94bfc5f2fc96" providerId="ADAL" clId="{1A6659D0-14A4-4EB3-87CC-85A0A1FD81D8}" dt="2020-11-02T17:37:14.360" v="92"/>
        <pc:sldMkLst>
          <pc:docMk/>
          <pc:sldMk cId="3465156311" sldId="308"/>
        </pc:sldMkLst>
        <pc:spChg chg="mod">
          <ac:chgData name="James Vrac" userId="82d6c570-1dbb-42b2-8d80-94bfc5f2fc96" providerId="ADAL" clId="{1A6659D0-14A4-4EB3-87CC-85A0A1FD81D8}" dt="2020-11-02T17:37:14.360" v="92"/>
          <ac:spMkLst>
            <pc:docMk/>
            <pc:sldMk cId="3465156311" sldId="308"/>
            <ac:spMk id="2" creationId="{00000000-0000-0000-0000-000000000000}"/>
          </ac:spMkLst>
        </pc:spChg>
      </pc:sldChg>
      <pc:sldChg chg="delSp modSp add">
        <pc:chgData name="James Vrac" userId="82d6c570-1dbb-42b2-8d80-94bfc5f2fc96" providerId="ADAL" clId="{1A6659D0-14A4-4EB3-87CC-85A0A1FD81D8}" dt="2020-11-02T17:34:05.283" v="74" actId="403"/>
        <pc:sldMkLst>
          <pc:docMk/>
          <pc:sldMk cId="2048833861" sldId="309"/>
        </pc:sldMkLst>
        <pc:spChg chg="mod">
          <ac:chgData name="James Vrac" userId="82d6c570-1dbb-42b2-8d80-94bfc5f2fc96" providerId="ADAL" clId="{1A6659D0-14A4-4EB3-87CC-85A0A1FD81D8}" dt="2020-11-02T17:34:05.283" v="74" actId="403"/>
          <ac:spMkLst>
            <pc:docMk/>
            <pc:sldMk cId="2048833861" sldId="309"/>
            <ac:spMk id="2" creationId="{2C85928D-E43E-49AB-9FFB-DC78BF46BB85}"/>
          </ac:spMkLst>
        </pc:spChg>
        <pc:spChg chg="del">
          <ac:chgData name="James Vrac" userId="82d6c570-1dbb-42b2-8d80-94bfc5f2fc96" providerId="ADAL" clId="{1A6659D0-14A4-4EB3-87CC-85A0A1FD81D8}" dt="2020-11-02T17:33:52.843" v="67" actId="478"/>
          <ac:spMkLst>
            <pc:docMk/>
            <pc:sldMk cId="2048833861" sldId="309"/>
            <ac:spMk id="3" creationId="{02AE5D16-825B-49B1-95C4-91DA0D48EA4E}"/>
          </ac:spMkLst>
        </pc:spChg>
      </pc:sldChg>
    </pc:docChg>
  </pc:docChgLst>
  <pc:docChgLst>
    <pc:chgData name="James Vrac" userId="82d6c570-1dbb-42b2-8d80-94bfc5f2fc96" providerId="ADAL" clId="{50C7495A-8520-49CE-9561-73C2E1B787A3}"/>
    <pc:docChg chg="undo custSel addSld delSld modSld modMainMaster">
      <pc:chgData name="James Vrac" userId="82d6c570-1dbb-42b2-8d80-94bfc5f2fc96" providerId="ADAL" clId="{50C7495A-8520-49CE-9561-73C2E1B787A3}" dt="2020-10-31T15:10:10.933" v="256"/>
      <pc:docMkLst>
        <pc:docMk/>
      </pc:docMkLst>
      <pc:sldChg chg="delSp modTransition">
        <pc:chgData name="James Vrac" userId="82d6c570-1dbb-42b2-8d80-94bfc5f2fc96" providerId="ADAL" clId="{50C7495A-8520-49CE-9561-73C2E1B787A3}" dt="2020-10-31T15:08:32.450" v="245" actId="478"/>
        <pc:sldMkLst>
          <pc:docMk/>
          <pc:sldMk cId="458398471" sldId="259"/>
        </pc:sldMkLst>
        <pc:spChg chg="del">
          <ac:chgData name="James Vrac" userId="82d6c570-1dbb-42b2-8d80-94bfc5f2fc96" providerId="ADAL" clId="{50C7495A-8520-49CE-9561-73C2E1B787A3}" dt="2020-10-31T15:08:32.450" v="245" actId="478"/>
          <ac:spMkLst>
            <pc:docMk/>
            <pc:sldMk cId="458398471" sldId="259"/>
            <ac:spMk id="4" creationId="{00000000-0000-0000-0000-000000000000}"/>
          </ac:spMkLst>
        </pc:spChg>
      </pc:sldChg>
      <pc:sldChg chg="delSp modTransition">
        <pc:chgData name="James Vrac" userId="82d6c570-1dbb-42b2-8d80-94bfc5f2fc96" providerId="ADAL" clId="{50C7495A-8520-49CE-9561-73C2E1B787A3}" dt="2020-10-31T15:09:33.699" v="253" actId="478"/>
        <pc:sldMkLst>
          <pc:docMk/>
          <pc:sldMk cId="392642158" sldId="262"/>
        </pc:sldMkLst>
        <pc:spChg chg="del">
          <ac:chgData name="James Vrac" userId="82d6c570-1dbb-42b2-8d80-94bfc5f2fc96" providerId="ADAL" clId="{50C7495A-8520-49CE-9561-73C2E1B787A3}" dt="2020-10-31T15:09:33.699" v="253" actId="478"/>
          <ac:spMkLst>
            <pc:docMk/>
            <pc:sldMk cId="392642158" sldId="262"/>
            <ac:spMk id="4" creationId="{00000000-0000-0000-0000-000000000000}"/>
          </ac:spMkLst>
        </pc:spChg>
      </pc:sldChg>
      <pc:sldChg chg="addSp delSp modSp modTransition">
        <pc:chgData name="James Vrac" userId="82d6c570-1dbb-42b2-8d80-94bfc5f2fc96" providerId="ADAL" clId="{50C7495A-8520-49CE-9561-73C2E1B787A3}" dt="2020-10-31T15:05:56.768" v="244"/>
        <pc:sldMkLst>
          <pc:docMk/>
          <pc:sldMk cId="386199737" sldId="264"/>
        </pc:sldMkLst>
        <pc:spChg chg="del mod">
          <ac:chgData name="James Vrac" userId="82d6c570-1dbb-42b2-8d80-94bfc5f2fc96" providerId="ADAL" clId="{50C7495A-8520-49CE-9561-73C2E1B787A3}" dt="2020-10-31T14:54:37.040" v="30" actId="478"/>
          <ac:spMkLst>
            <pc:docMk/>
            <pc:sldMk cId="386199737" sldId="264"/>
            <ac:spMk id="2" creationId="{00000000-0000-0000-0000-000000000000}"/>
          </ac:spMkLst>
        </pc:spChg>
        <pc:spChg chg="mod">
          <ac:chgData name="James Vrac" userId="82d6c570-1dbb-42b2-8d80-94bfc5f2fc96" providerId="ADAL" clId="{50C7495A-8520-49CE-9561-73C2E1B787A3}" dt="2020-10-31T14:54:25.729" v="29" actId="14100"/>
          <ac:spMkLst>
            <pc:docMk/>
            <pc:sldMk cId="386199737" sldId="264"/>
            <ac:spMk id="3" creationId="{00000000-0000-0000-0000-000000000000}"/>
          </ac:spMkLst>
        </pc:spChg>
        <pc:spChg chg="add del mod">
          <ac:chgData name="James Vrac" userId="82d6c570-1dbb-42b2-8d80-94bfc5f2fc96" providerId="ADAL" clId="{50C7495A-8520-49CE-9561-73C2E1B787A3}" dt="2020-10-31T14:54:44.167" v="31" actId="478"/>
          <ac:spMkLst>
            <pc:docMk/>
            <pc:sldMk cId="386199737" sldId="264"/>
            <ac:spMk id="6" creationId="{6B4F1C1F-1975-4EBC-AC59-45C3C71FA75B}"/>
          </ac:spMkLst>
        </pc:spChg>
        <pc:spChg chg="add mod">
          <ac:chgData name="James Vrac" userId="82d6c570-1dbb-42b2-8d80-94bfc5f2fc96" providerId="ADAL" clId="{50C7495A-8520-49CE-9561-73C2E1B787A3}" dt="2020-10-31T14:54:52.399" v="37" actId="20577"/>
          <ac:spMkLst>
            <pc:docMk/>
            <pc:sldMk cId="386199737" sldId="264"/>
            <ac:spMk id="7" creationId="{513341DE-5B7F-4AB2-9BF5-A476197AE468}"/>
          </ac:spMkLst>
        </pc:spChg>
      </pc:sldChg>
      <pc:sldChg chg="modTransition">
        <pc:chgData name="James Vrac" userId="82d6c570-1dbb-42b2-8d80-94bfc5f2fc96" providerId="ADAL" clId="{50C7495A-8520-49CE-9561-73C2E1B787A3}" dt="2020-10-31T15:05:56.768" v="244"/>
        <pc:sldMkLst>
          <pc:docMk/>
          <pc:sldMk cId="3863066025" sldId="265"/>
        </pc:sldMkLst>
      </pc:sldChg>
      <pc:sldChg chg="delSp modTransition">
        <pc:chgData name="James Vrac" userId="82d6c570-1dbb-42b2-8d80-94bfc5f2fc96" providerId="ADAL" clId="{50C7495A-8520-49CE-9561-73C2E1B787A3}" dt="2020-10-31T15:08:38.752" v="246" actId="478"/>
        <pc:sldMkLst>
          <pc:docMk/>
          <pc:sldMk cId="3711399491" sldId="266"/>
        </pc:sldMkLst>
        <pc:spChg chg="del">
          <ac:chgData name="James Vrac" userId="82d6c570-1dbb-42b2-8d80-94bfc5f2fc96" providerId="ADAL" clId="{50C7495A-8520-49CE-9561-73C2E1B787A3}" dt="2020-10-31T15:08:38.752" v="246" actId="478"/>
          <ac:spMkLst>
            <pc:docMk/>
            <pc:sldMk cId="3711399491" sldId="266"/>
            <ac:spMk id="4" creationId="{00000000-0000-0000-0000-000000000000}"/>
          </ac:spMkLst>
        </pc:spChg>
      </pc:sldChg>
      <pc:sldChg chg="delSp modTransition">
        <pc:chgData name="James Vrac" userId="82d6c570-1dbb-42b2-8d80-94bfc5f2fc96" providerId="ADAL" clId="{50C7495A-8520-49CE-9561-73C2E1B787A3}" dt="2020-10-31T15:09:24.231" v="250" actId="478"/>
        <pc:sldMkLst>
          <pc:docMk/>
          <pc:sldMk cId="491271604" sldId="268"/>
        </pc:sldMkLst>
        <pc:spChg chg="del">
          <ac:chgData name="James Vrac" userId="82d6c570-1dbb-42b2-8d80-94bfc5f2fc96" providerId="ADAL" clId="{50C7495A-8520-49CE-9561-73C2E1B787A3}" dt="2020-10-31T15:09:24.231" v="250" actId="478"/>
          <ac:spMkLst>
            <pc:docMk/>
            <pc:sldMk cId="491271604" sldId="268"/>
            <ac:spMk id="4" creationId="{00000000-0000-0000-0000-000000000000}"/>
          </ac:spMkLst>
        </pc:spChg>
      </pc:sldChg>
      <pc:sldChg chg="modTransition">
        <pc:chgData name="James Vrac" userId="82d6c570-1dbb-42b2-8d80-94bfc5f2fc96" providerId="ADAL" clId="{50C7495A-8520-49CE-9561-73C2E1B787A3}" dt="2020-10-31T15:05:56.768" v="244"/>
        <pc:sldMkLst>
          <pc:docMk/>
          <pc:sldMk cId="1472017604" sldId="270"/>
        </pc:sldMkLst>
      </pc:sldChg>
      <pc:sldChg chg="delSp modTransition">
        <pc:chgData name="James Vrac" userId="82d6c570-1dbb-42b2-8d80-94bfc5f2fc96" providerId="ADAL" clId="{50C7495A-8520-49CE-9561-73C2E1B787A3}" dt="2020-10-31T15:09:30.113" v="252" actId="478"/>
        <pc:sldMkLst>
          <pc:docMk/>
          <pc:sldMk cId="1017068249" sldId="276"/>
        </pc:sldMkLst>
        <pc:spChg chg="del">
          <ac:chgData name="James Vrac" userId="82d6c570-1dbb-42b2-8d80-94bfc5f2fc96" providerId="ADAL" clId="{50C7495A-8520-49CE-9561-73C2E1B787A3}" dt="2020-10-31T15:09:30.113" v="252" actId="478"/>
          <ac:spMkLst>
            <pc:docMk/>
            <pc:sldMk cId="1017068249" sldId="276"/>
            <ac:spMk id="4" creationId="{00000000-0000-0000-0000-000000000000}"/>
          </ac:spMkLst>
        </pc:spChg>
      </pc:sldChg>
      <pc:sldChg chg="delSp modTransition">
        <pc:chgData name="James Vrac" userId="82d6c570-1dbb-42b2-8d80-94bfc5f2fc96" providerId="ADAL" clId="{50C7495A-8520-49CE-9561-73C2E1B787A3}" dt="2020-10-31T15:09:27.696" v="251" actId="478"/>
        <pc:sldMkLst>
          <pc:docMk/>
          <pc:sldMk cId="2640043242" sldId="277"/>
        </pc:sldMkLst>
        <pc:spChg chg="del">
          <ac:chgData name="James Vrac" userId="82d6c570-1dbb-42b2-8d80-94bfc5f2fc96" providerId="ADAL" clId="{50C7495A-8520-49CE-9561-73C2E1B787A3}" dt="2020-10-31T15:09:27.696" v="251" actId="478"/>
          <ac:spMkLst>
            <pc:docMk/>
            <pc:sldMk cId="2640043242" sldId="277"/>
            <ac:spMk id="4" creationId="{00000000-0000-0000-0000-000000000000}"/>
          </ac:spMkLst>
        </pc:spChg>
      </pc:sldChg>
      <pc:sldChg chg="modTransition">
        <pc:chgData name="James Vrac" userId="82d6c570-1dbb-42b2-8d80-94bfc5f2fc96" providerId="ADAL" clId="{50C7495A-8520-49CE-9561-73C2E1B787A3}" dt="2020-10-31T15:05:56.768" v="244"/>
        <pc:sldMkLst>
          <pc:docMk/>
          <pc:sldMk cId="1729349071" sldId="280"/>
        </pc:sldMkLst>
      </pc:sldChg>
      <pc:sldChg chg="del">
        <pc:chgData name="James Vrac" userId="82d6c570-1dbb-42b2-8d80-94bfc5f2fc96" providerId="ADAL" clId="{50C7495A-8520-49CE-9561-73C2E1B787A3}" dt="2020-10-31T14:47:05.798" v="5" actId="2696"/>
        <pc:sldMkLst>
          <pc:docMk/>
          <pc:sldMk cId="1984474134" sldId="283"/>
        </pc:sldMkLst>
      </pc:sldChg>
      <pc:sldChg chg="addSp delSp modSp modTransition">
        <pc:chgData name="James Vrac" userId="82d6c570-1dbb-42b2-8d80-94bfc5f2fc96" providerId="ADAL" clId="{50C7495A-8520-49CE-9561-73C2E1B787A3}" dt="2020-10-31T15:05:56.768" v="244"/>
        <pc:sldMkLst>
          <pc:docMk/>
          <pc:sldMk cId="1138326577" sldId="287"/>
        </pc:sldMkLst>
        <pc:spChg chg="add del">
          <ac:chgData name="James Vrac" userId="82d6c570-1dbb-42b2-8d80-94bfc5f2fc96" providerId="ADAL" clId="{50C7495A-8520-49CE-9561-73C2E1B787A3}" dt="2020-10-31T14:55:12.882" v="40" actId="478"/>
          <ac:spMkLst>
            <pc:docMk/>
            <pc:sldMk cId="1138326577" sldId="287"/>
            <ac:spMk id="2" creationId="{00000000-0000-0000-0000-000000000000}"/>
          </ac:spMkLst>
        </pc:spChg>
        <pc:spChg chg="add del mod">
          <ac:chgData name="James Vrac" userId="82d6c570-1dbb-42b2-8d80-94bfc5f2fc96" providerId="ADAL" clId="{50C7495A-8520-49CE-9561-73C2E1B787A3}" dt="2020-10-31T14:55:03.293" v="39" actId="478"/>
          <ac:spMkLst>
            <pc:docMk/>
            <pc:sldMk cId="1138326577" sldId="287"/>
            <ac:spMk id="6" creationId="{2B12F1DD-C47D-4087-A34B-50269CBCFE85}"/>
          </ac:spMkLst>
        </pc:spChg>
        <pc:spChg chg="add del mod">
          <ac:chgData name="James Vrac" userId="82d6c570-1dbb-42b2-8d80-94bfc5f2fc96" providerId="ADAL" clId="{50C7495A-8520-49CE-9561-73C2E1B787A3}" dt="2020-10-31T14:55:14.508" v="41" actId="478"/>
          <ac:spMkLst>
            <pc:docMk/>
            <pc:sldMk cId="1138326577" sldId="287"/>
            <ac:spMk id="8" creationId="{90FE98E6-B5BA-4008-95D9-AF3DAB343658}"/>
          </ac:spMkLst>
        </pc:spChg>
        <pc:spChg chg="add mod">
          <ac:chgData name="James Vrac" userId="82d6c570-1dbb-42b2-8d80-94bfc5f2fc96" providerId="ADAL" clId="{50C7495A-8520-49CE-9561-73C2E1B787A3}" dt="2020-10-31T14:55:22.820" v="65" actId="20577"/>
          <ac:spMkLst>
            <pc:docMk/>
            <pc:sldMk cId="1138326577" sldId="287"/>
            <ac:spMk id="9" creationId="{B3FFE353-644B-438B-A131-1D67A35B397E}"/>
          </ac:spMkLst>
        </pc:spChg>
      </pc:sldChg>
      <pc:sldChg chg="modTransition">
        <pc:chgData name="James Vrac" userId="82d6c570-1dbb-42b2-8d80-94bfc5f2fc96" providerId="ADAL" clId="{50C7495A-8520-49CE-9561-73C2E1B787A3}" dt="2020-10-31T15:05:56.768" v="244"/>
        <pc:sldMkLst>
          <pc:docMk/>
          <pc:sldMk cId="268874936" sldId="288"/>
        </pc:sldMkLst>
      </pc:sldChg>
      <pc:sldChg chg="modTransition">
        <pc:chgData name="James Vrac" userId="82d6c570-1dbb-42b2-8d80-94bfc5f2fc96" providerId="ADAL" clId="{50C7495A-8520-49CE-9561-73C2E1B787A3}" dt="2020-10-31T15:05:56.768" v="244"/>
        <pc:sldMkLst>
          <pc:docMk/>
          <pc:sldMk cId="92446296" sldId="289"/>
        </pc:sldMkLst>
      </pc:sldChg>
      <pc:sldChg chg="delSp modTransition">
        <pc:chgData name="James Vrac" userId="82d6c570-1dbb-42b2-8d80-94bfc5f2fc96" providerId="ADAL" clId="{50C7495A-8520-49CE-9561-73C2E1B787A3}" dt="2020-10-31T15:09:01.531" v="248" actId="478"/>
        <pc:sldMkLst>
          <pc:docMk/>
          <pc:sldMk cId="3293972667" sldId="290"/>
        </pc:sldMkLst>
        <pc:spChg chg="del">
          <ac:chgData name="James Vrac" userId="82d6c570-1dbb-42b2-8d80-94bfc5f2fc96" providerId="ADAL" clId="{50C7495A-8520-49CE-9561-73C2E1B787A3}" dt="2020-10-31T15:09:01.531" v="248" actId="478"/>
          <ac:spMkLst>
            <pc:docMk/>
            <pc:sldMk cId="3293972667" sldId="290"/>
            <ac:spMk id="4" creationId="{00000000-0000-0000-0000-000000000000}"/>
          </ac:spMkLst>
        </pc:spChg>
      </pc:sldChg>
      <pc:sldChg chg="del">
        <pc:chgData name="James Vrac" userId="82d6c570-1dbb-42b2-8d80-94bfc5f2fc96" providerId="ADAL" clId="{50C7495A-8520-49CE-9561-73C2E1B787A3}" dt="2020-10-31T14:52:57.222" v="24" actId="2696"/>
        <pc:sldMkLst>
          <pc:docMk/>
          <pc:sldMk cId="3056664226" sldId="291"/>
        </pc:sldMkLst>
      </pc:sldChg>
      <pc:sldChg chg="delSp modTransition">
        <pc:chgData name="James Vrac" userId="82d6c570-1dbb-42b2-8d80-94bfc5f2fc96" providerId="ADAL" clId="{50C7495A-8520-49CE-9561-73C2E1B787A3}" dt="2020-10-31T15:09:09.706" v="249" actId="478"/>
        <pc:sldMkLst>
          <pc:docMk/>
          <pc:sldMk cId="3545091297" sldId="292"/>
        </pc:sldMkLst>
        <pc:spChg chg="del">
          <ac:chgData name="James Vrac" userId="82d6c570-1dbb-42b2-8d80-94bfc5f2fc96" providerId="ADAL" clId="{50C7495A-8520-49CE-9561-73C2E1B787A3}" dt="2020-10-31T15:09:09.706" v="249" actId="478"/>
          <ac:spMkLst>
            <pc:docMk/>
            <pc:sldMk cId="3545091297" sldId="292"/>
            <ac:spMk id="4" creationId="{00000000-0000-0000-0000-000000000000}"/>
          </ac:spMkLst>
        </pc:spChg>
      </pc:sldChg>
      <pc:sldChg chg="addSp modTransition">
        <pc:chgData name="James Vrac" userId="82d6c570-1dbb-42b2-8d80-94bfc5f2fc96" providerId="ADAL" clId="{50C7495A-8520-49CE-9561-73C2E1B787A3}" dt="2020-10-31T15:10:10.933" v="256"/>
        <pc:sldMkLst>
          <pc:docMk/>
          <pc:sldMk cId="1739502030" sldId="293"/>
        </pc:sldMkLst>
        <pc:spChg chg="add">
          <ac:chgData name="James Vrac" userId="82d6c570-1dbb-42b2-8d80-94bfc5f2fc96" providerId="ADAL" clId="{50C7495A-8520-49CE-9561-73C2E1B787A3}" dt="2020-10-31T15:10:10.933" v="256"/>
          <ac:spMkLst>
            <pc:docMk/>
            <pc:sldMk cId="1739502030" sldId="293"/>
            <ac:spMk id="5" creationId="{25386A31-7877-4697-8227-4640452B54C3}"/>
          </ac:spMkLst>
        </pc:spChg>
      </pc:sldChg>
      <pc:sldChg chg="addSp delSp modSp modTransition">
        <pc:chgData name="James Vrac" userId="82d6c570-1dbb-42b2-8d80-94bfc5f2fc96" providerId="ADAL" clId="{50C7495A-8520-49CE-9561-73C2E1B787A3}" dt="2020-10-31T15:05:56.768" v="244"/>
        <pc:sldMkLst>
          <pc:docMk/>
          <pc:sldMk cId="359976498" sldId="294"/>
        </pc:sldMkLst>
        <pc:spChg chg="del">
          <ac:chgData name="James Vrac" userId="82d6c570-1dbb-42b2-8d80-94bfc5f2fc96" providerId="ADAL" clId="{50C7495A-8520-49CE-9561-73C2E1B787A3}" dt="2020-10-31T14:55:43.805" v="67" actId="478"/>
          <ac:spMkLst>
            <pc:docMk/>
            <pc:sldMk cId="359976498" sldId="294"/>
            <ac:spMk id="2" creationId="{3DCD5FB0-BA54-43D9-BCC7-2351D0D2A1BC}"/>
          </ac:spMkLst>
        </pc:spChg>
        <pc:spChg chg="mod">
          <ac:chgData name="James Vrac" userId="82d6c570-1dbb-42b2-8d80-94bfc5f2fc96" providerId="ADAL" clId="{50C7495A-8520-49CE-9561-73C2E1B787A3}" dt="2020-10-31T14:58:19.581" v="155" actId="20577"/>
          <ac:spMkLst>
            <pc:docMk/>
            <pc:sldMk cId="359976498" sldId="294"/>
            <ac:spMk id="3" creationId="{553D2F5B-0E4A-4F54-8C97-F2126EDD623B}"/>
          </ac:spMkLst>
        </pc:spChg>
        <pc:spChg chg="add del mod">
          <ac:chgData name="James Vrac" userId="82d6c570-1dbb-42b2-8d80-94bfc5f2fc96" providerId="ADAL" clId="{50C7495A-8520-49CE-9561-73C2E1B787A3}" dt="2020-10-31T14:55:44.675" v="68" actId="478"/>
          <ac:spMkLst>
            <pc:docMk/>
            <pc:sldMk cId="359976498" sldId="294"/>
            <ac:spMk id="6" creationId="{FEB391A0-5AFE-4390-AC6E-4565686A4CC9}"/>
          </ac:spMkLst>
        </pc:spChg>
        <pc:spChg chg="add mod">
          <ac:chgData name="James Vrac" userId="82d6c570-1dbb-42b2-8d80-94bfc5f2fc96" providerId="ADAL" clId="{50C7495A-8520-49CE-9561-73C2E1B787A3}" dt="2020-10-31T14:58:15.817" v="148" actId="6549"/>
          <ac:spMkLst>
            <pc:docMk/>
            <pc:sldMk cId="359976498" sldId="294"/>
            <ac:spMk id="7" creationId="{C45A9EAD-CD2C-4309-830E-AE381DB066FF}"/>
          </ac:spMkLst>
        </pc:spChg>
      </pc:sldChg>
      <pc:sldChg chg="addSp delSp modSp modTransition">
        <pc:chgData name="James Vrac" userId="82d6c570-1dbb-42b2-8d80-94bfc5f2fc96" providerId="ADAL" clId="{50C7495A-8520-49CE-9561-73C2E1B787A3}" dt="2020-10-31T15:05:56.768" v="244"/>
        <pc:sldMkLst>
          <pc:docMk/>
          <pc:sldMk cId="2708311662" sldId="295"/>
        </pc:sldMkLst>
        <pc:spChg chg="del">
          <ac:chgData name="James Vrac" userId="82d6c570-1dbb-42b2-8d80-94bfc5f2fc96" providerId="ADAL" clId="{50C7495A-8520-49CE-9561-73C2E1B787A3}" dt="2020-10-31T14:57:01.619" v="107" actId="478"/>
          <ac:spMkLst>
            <pc:docMk/>
            <pc:sldMk cId="2708311662" sldId="295"/>
            <ac:spMk id="2" creationId="{3DCD5FB0-BA54-43D9-BCC7-2351D0D2A1BC}"/>
          </ac:spMkLst>
        </pc:spChg>
        <pc:spChg chg="mod">
          <ac:chgData name="James Vrac" userId="82d6c570-1dbb-42b2-8d80-94bfc5f2fc96" providerId="ADAL" clId="{50C7495A-8520-49CE-9561-73C2E1B787A3}" dt="2020-10-31T14:59:00.793" v="171" actId="20577"/>
          <ac:spMkLst>
            <pc:docMk/>
            <pc:sldMk cId="2708311662" sldId="295"/>
            <ac:spMk id="3" creationId="{553D2F5B-0E4A-4F54-8C97-F2126EDD623B}"/>
          </ac:spMkLst>
        </pc:spChg>
        <pc:spChg chg="add del mod">
          <ac:chgData name="James Vrac" userId="82d6c570-1dbb-42b2-8d80-94bfc5f2fc96" providerId="ADAL" clId="{50C7495A-8520-49CE-9561-73C2E1B787A3}" dt="2020-10-31T14:57:02.559" v="108" actId="478"/>
          <ac:spMkLst>
            <pc:docMk/>
            <pc:sldMk cId="2708311662" sldId="295"/>
            <ac:spMk id="6" creationId="{7A2F7698-1FA5-4E6A-85E4-DD8065BD4265}"/>
          </ac:spMkLst>
        </pc:spChg>
        <pc:spChg chg="add mod">
          <ac:chgData name="James Vrac" userId="82d6c570-1dbb-42b2-8d80-94bfc5f2fc96" providerId="ADAL" clId="{50C7495A-8520-49CE-9561-73C2E1B787A3}" dt="2020-10-31T15:00:20.996" v="184" actId="20577"/>
          <ac:spMkLst>
            <pc:docMk/>
            <pc:sldMk cId="2708311662" sldId="295"/>
            <ac:spMk id="7" creationId="{875D2662-39E6-4D7B-99EA-1B44B468D6D2}"/>
          </ac:spMkLst>
        </pc:spChg>
      </pc:sldChg>
      <pc:sldChg chg="modSp modTransition">
        <pc:chgData name="James Vrac" userId="82d6c570-1dbb-42b2-8d80-94bfc5f2fc96" providerId="ADAL" clId="{50C7495A-8520-49CE-9561-73C2E1B787A3}" dt="2020-10-31T15:05:56.768" v="244"/>
        <pc:sldMkLst>
          <pc:docMk/>
          <pc:sldMk cId="3430448456" sldId="296"/>
        </pc:sldMkLst>
        <pc:spChg chg="mod">
          <ac:chgData name="James Vrac" userId="82d6c570-1dbb-42b2-8d80-94bfc5f2fc96" providerId="ADAL" clId="{50C7495A-8520-49CE-9561-73C2E1B787A3}" dt="2020-10-31T15:01:14.351" v="240" actId="20577"/>
          <ac:spMkLst>
            <pc:docMk/>
            <pc:sldMk cId="3430448456" sldId="296"/>
            <ac:spMk id="2" creationId="{3DCD5FB0-BA54-43D9-BCC7-2351D0D2A1BC}"/>
          </ac:spMkLst>
        </pc:spChg>
        <pc:spChg chg="mod">
          <ac:chgData name="James Vrac" userId="82d6c570-1dbb-42b2-8d80-94bfc5f2fc96" providerId="ADAL" clId="{50C7495A-8520-49CE-9561-73C2E1B787A3}" dt="2020-10-31T15:00:48.671" v="186" actId="20577"/>
          <ac:spMkLst>
            <pc:docMk/>
            <pc:sldMk cId="3430448456" sldId="296"/>
            <ac:spMk id="3" creationId="{553D2F5B-0E4A-4F54-8C97-F2126EDD623B}"/>
          </ac:spMkLst>
        </pc:spChg>
      </pc:sldChg>
      <pc:sldChg chg="addSp modSp add del modTransition">
        <pc:chgData name="James Vrac" userId="82d6c570-1dbb-42b2-8d80-94bfc5f2fc96" providerId="ADAL" clId="{50C7495A-8520-49CE-9561-73C2E1B787A3}" dt="2020-10-31T15:09:50.979" v="254"/>
        <pc:sldMkLst>
          <pc:docMk/>
          <pc:sldMk cId="61900037" sldId="319"/>
        </pc:sldMkLst>
        <pc:spChg chg="mod">
          <ac:chgData name="James Vrac" userId="82d6c570-1dbb-42b2-8d80-94bfc5f2fc96" providerId="ADAL" clId="{50C7495A-8520-49CE-9561-73C2E1B787A3}" dt="2020-10-31T14:51:16.112" v="16" actId="20577"/>
          <ac:spMkLst>
            <pc:docMk/>
            <pc:sldMk cId="61900037" sldId="319"/>
            <ac:spMk id="2" creationId="{00000000-0000-0000-0000-000000000000}"/>
          </ac:spMkLst>
        </pc:spChg>
        <pc:spChg chg="add">
          <ac:chgData name="James Vrac" userId="82d6c570-1dbb-42b2-8d80-94bfc5f2fc96" providerId="ADAL" clId="{50C7495A-8520-49CE-9561-73C2E1B787A3}" dt="2020-10-31T15:09:50.979" v="254"/>
          <ac:spMkLst>
            <pc:docMk/>
            <pc:sldMk cId="61900037" sldId="319"/>
            <ac:spMk id="4" creationId="{2A499E2E-B6A7-4830-B403-AB5FEEAD7779}"/>
          </ac:spMkLst>
        </pc:spChg>
      </pc:sldChg>
      <pc:sldChg chg="delSp add del modTransition">
        <pc:chgData name="James Vrac" userId="82d6c570-1dbb-42b2-8d80-94bfc5f2fc96" providerId="ADAL" clId="{50C7495A-8520-49CE-9561-73C2E1B787A3}" dt="2020-10-31T14:50:22.161" v="14" actId="2696"/>
        <pc:sldMkLst>
          <pc:docMk/>
          <pc:sldMk cId="2689235466" sldId="329"/>
        </pc:sldMkLst>
        <pc:spChg chg="del">
          <ac:chgData name="James Vrac" userId="82d6c570-1dbb-42b2-8d80-94bfc5f2fc96" providerId="ADAL" clId="{50C7495A-8520-49CE-9561-73C2E1B787A3}" dt="2020-10-31T14:50:03.468" v="10" actId="478"/>
          <ac:spMkLst>
            <pc:docMk/>
            <pc:sldMk cId="2689235466" sldId="329"/>
            <ac:spMk id="4" creationId="{00000000-0000-0000-0000-000000000000}"/>
          </ac:spMkLst>
        </pc:spChg>
      </pc:sldChg>
      <pc:sldChg chg="add del modTransition">
        <pc:chgData name="James Vrac" userId="82d6c570-1dbb-42b2-8d80-94bfc5f2fc96" providerId="ADAL" clId="{50C7495A-8520-49CE-9561-73C2E1B787A3}" dt="2020-10-31T15:05:56.768" v="244"/>
        <pc:sldMkLst>
          <pc:docMk/>
          <pc:sldMk cId="2538364359" sldId="333"/>
        </pc:sldMkLst>
      </pc:sldChg>
      <pc:sldChg chg="addSp add del modTransition">
        <pc:chgData name="James Vrac" userId="82d6c570-1dbb-42b2-8d80-94bfc5f2fc96" providerId="ADAL" clId="{50C7495A-8520-49CE-9561-73C2E1B787A3}" dt="2020-10-31T15:09:59.050" v="255"/>
        <pc:sldMkLst>
          <pc:docMk/>
          <pc:sldMk cId="4025338756" sldId="350"/>
        </pc:sldMkLst>
        <pc:spChg chg="add">
          <ac:chgData name="James Vrac" userId="82d6c570-1dbb-42b2-8d80-94bfc5f2fc96" providerId="ADAL" clId="{50C7495A-8520-49CE-9561-73C2E1B787A3}" dt="2020-10-31T15:09:59.050" v="255"/>
          <ac:spMkLst>
            <pc:docMk/>
            <pc:sldMk cId="4025338756" sldId="350"/>
            <ac:spMk id="5" creationId="{E6CE752F-83E8-4975-9809-A57E68B90ACF}"/>
          </ac:spMkLst>
        </pc:spChg>
      </pc:sldChg>
      <pc:sldChg chg="add del modTransition">
        <pc:chgData name="James Vrac" userId="82d6c570-1dbb-42b2-8d80-94bfc5f2fc96" providerId="ADAL" clId="{50C7495A-8520-49CE-9561-73C2E1B787A3}" dt="2020-10-31T14:51:48.213" v="22" actId="2696"/>
        <pc:sldMkLst>
          <pc:docMk/>
          <pc:sldMk cId="2986380098" sldId="353"/>
        </pc:sldMkLst>
      </pc:sldChg>
      <pc:sldChg chg="add del modTransition">
        <pc:chgData name="James Vrac" userId="82d6c570-1dbb-42b2-8d80-94bfc5f2fc96" providerId="ADAL" clId="{50C7495A-8520-49CE-9561-73C2E1B787A3}" dt="2020-10-31T15:05:56.768" v="244"/>
        <pc:sldMkLst>
          <pc:docMk/>
          <pc:sldMk cId="713346281" sldId="355"/>
        </pc:sldMkLst>
      </pc:sldChg>
      <pc:sldChg chg="add del modTransition">
        <pc:chgData name="James Vrac" userId="82d6c570-1dbb-42b2-8d80-94bfc5f2fc96" providerId="ADAL" clId="{50C7495A-8520-49CE-9561-73C2E1B787A3}" dt="2020-10-31T15:05:56.768" v="244"/>
        <pc:sldMkLst>
          <pc:docMk/>
          <pc:sldMk cId="877663536" sldId="357"/>
        </pc:sldMkLst>
      </pc:sldChg>
      <pc:sldChg chg="modSp add del modTransition">
        <pc:chgData name="James Vrac" userId="82d6c570-1dbb-42b2-8d80-94bfc5f2fc96" providerId="ADAL" clId="{50C7495A-8520-49CE-9561-73C2E1B787A3}" dt="2020-10-31T15:05:56.768" v="244"/>
        <pc:sldMkLst>
          <pc:docMk/>
          <pc:sldMk cId="3766260132" sldId="358"/>
        </pc:sldMkLst>
        <pc:spChg chg="mod">
          <ac:chgData name="James Vrac" userId="82d6c570-1dbb-42b2-8d80-94bfc5f2fc96" providerId="ADAL" clId="{50C7495A-8520-49CE-9561-73C2E1B787A3}" dt="2020-10-31T14:52:29.521" v="23" actId="20577"/>
          <ac:spMkLst>
            <pc:docMk/>
            <pc:sldMk cId="3766260132" sldId="358"/>
            <ac:spMk id="3" creationId="{00000000-0000-0000-0000-000000000000}"/>
          </ac:spMkLst>
        </pc:spChg>
      </pc:sldChg>
      <pc:sldChg chg="add del modTransition">
        <pc:chgData name="James Vrac" userId="82d6c570-1dbb-42b2-8d80-94bfc5f2fc96" providerId="ADAL" clId="{50C7495A-8520-49CE-9561-73C2E1B787A3}" dt="2020-10-31T15:05:56.768" v="244"/>
        <pc:sldMkLst>
          <pc:docMk/>
          <pc:sldMk cId="409094463" sldId="359"/>
        </pc:sldMkLst>
      </pc:sldChg>
      <pc:sldChg chg="add del modTransition">
        <pc:chgData name="James Vrac" userId="82d6c570-1dbb-42b2-8d80-94bfc5f2fc96" providerId="ADAL" clId="{50C7495A-8520-49CE-9561-73C2E1B787A3}" dt="2020-10-31T15:05:56.768" v="244"/>
        <pc:sldMkLst>
          <pc:docMk/>
          <pc:sldMk cId="4213893429" sldId="360"/>
        </pc:sldMkLst>
      </pc:sldChg>
      <pc:sldChg chg="add del modTransition">
        <pc:chgData name="James Vrac" userId="82d6c570-1dbb-42b2-8d80-94bfc5f2fc96" providerId="ADAL" clId="{50C7495A-8520-49CE-9561-73C2E1B787A3}" dt="2020-10-31T15:05:56.768" v="244"/>
        <pc:sldMkLst>
          <pc:docMk/>
          <pc:sldMk cId="586547468" sldId="361"/>
        </pc:sldMkLst>
      </pc:sldChg>
      <pc:sldChg chg="add del modTransition">
        <pc:chgData name="James Vrac" userId="82d6c570-1dbb-42b2-8d80-94bfc5f2fc96" providerId="ADAL" clId="{50C7495A-8520-49CE-9561-73C2E1B787A3}" dt="2020-10-31T15:05:56.768" v="244"/>
        <pc:sldMkLst>
          <pc:docMk/>
          <pc:sldMk cId="1518609642" sldId="362"/>
        </pc:sldMkLst>
      </pc:sldChg>
      <pc:sldChg chg="addSp delSp add modTransition">
        <pc:chgData name="James Vrac" userId="82d6c570-1dbb-42b2-8d80-94bfc5f2fc96" providerId="ADAL" clId="{50C7495A-8520-49CE-9561-73C2E1B787A3}" dt="2020-10-31T15:05:56.768" v="244"/>
        <pc:sldMkLst>
          <pc:docMk/>
          <pc:sldMk cId="1566169366" sldId="363"/>
        </pc:sldMkLst>
        <pc:spChg chg="del">
          <ac:chgData name="James Vrac" userId="82d6c570-1dbb-42b2-8d80-94bfc5f2fc96" providerId="ADAL" clId="{50C7495A-8520-49CE-9561-73C2E1B787A3}" dt="2020-10-31T14:50:13.440" v="12" actId="478"/>
          <ac:spMkLst>
            <pc:docMk/>
            <pc:sldMk cId="1566169366" sldId="363"/>
            <ac:spMk id="2" creationId="{99EAD8C9-B623-4154-95FE-D31ECDD317DD}"/>
          </ac:spMkLst>
        </pc:spChg>
        <pc:spChg chg="del">
          <ac:chgData name="James Vrac" userId="82d6c570-1dbb-42b2-8d80-94bfc5f2fc96" providerId="ADAL" clId="{50C7495A-8520-49CE-9561-73C2E1B787A3}" dt="2020-10-31T14:50:12.425" v="11" actId="478"/>
          <ac:spMkLst>
            <pc:docMk/>
            <pc:sldMk cId="1566169366" sldId="363"/>
            <ac:spMk id="3" creationId="{4440DE85-3075-4BC8-B73E-50FBEAF3AB0D}"/>
          </ac:spMkLst>
        </pc:spChg>
        <pc:spChg chg="add">
          <ac:chgData name="James Vrac" userId="82d6c570-1dbb-42b2-8d80-94bfc5f2fc96" providerId="ADAL" clId="{50C7495A-8520-49CE-9561-73C2E1B787A3}" dt="2020-10-31T14:50:14.826" v="13"/>
          <ac:spMkLst>
            <pc:docMk/>
            <pc:sldMk cId="1566169366" sldId="363"/>
            <ac:spMk id="4" creationId="{3FE36FD7-95C0-4236-87CE-7B6A03E5C231}"/>
          </ac:spMkLst>
        </pc:spChg>
        <pc:picChg chg="add">
          <ac:chgData name="James Vrac" userId="82d6c570-1dbb-42b2-8d80-94bfc5f2fc96" providerId="ADAL" clId="{50C7495A-8520-49CE-9561-73C2E1B787A3}" dt="2020-10-31T14:50:14.826" v="13"/>
          <ac:picMkLst>
            <pc:docMk/>
            <pc:sldMk cId="1566169366" sldId="363"/>
            <ac:picMk id="5" creationId="{A3B83ECA-DDD6-4F61-92BA-A580FF084A5C}"/>
          </ac:picMkLst>
        </pc:picChg>
      </pc:sldChg>
      <pc:sldChg chg="addSp delSp add modTransition">
        <pc:chgData name="James Vrac" userId="82d6c570-1dbb-42b2-8d80-94bfc5f2fc96" providerId="ADAL" clId="{50C7495A-8520-49CE-9561-73C2E1B787A3}" dt="2020-10-31T15:08:49.142" v="247" actId="478"/>
        <pc:sldMkLst>
          <pc:docMk/>
          <pc:sldMk cId="1291203868" sldId="364"/>
        </pc:sldMkLst>
        <pc:spChg chg="del">
          <ac:chgData name="James Vrac" userId="82d6c570-1dbb-42b2-8d80-94bfc5f2fc96" providerId="ADAL" clId="{50C7495A-8520-49CE-9561-73C2E1B787A3}" dt="2020-10-31T14:51:26.830" v="18" actId="478"/>
          <ac:spMkLst>
            <pc:docMk/>
            <pc:sldMk cId="1291203868" sldId="364"/>
            <ac:spMk id="2" creationId="{B5FAAB4F-B1E3-4712-AF39-301F091CC949}"/>
          </ac:spMkLst>
        </pc:spChg>
        <pc:spChg chg="del">
          <ac:chgData name="James Vrac" userId="82d6c570-1dbb-42b2-8d80-94bfc5f2fc96" providerId="ADAL" clId="{50C7495A-8520-49CE-9561-73C2E1B787A3}" dt="2020-10-31T14:51:28.060" v="19" actId="478"/>
          <ac:spMkLst>
            <pc:docMk/>
            <pc:sldMk cId="1291203868" sldId="364"/>
            <ac:spMk id="3" creationId="{BC7FEE96-858F-4CE2-9881-38DF22B8F429}"/>
          </ac:spMkLst>
        </pc:spChg>
        <pc:spChg chg="add">
          <ac:chgData name="James Vrac" userId="82d6c570-1dbb-42b2-8d80-94bfc5f2fc96" providerId="ADAL" clId="{50C7495A-8520-49CE-9561-73C2E1B787A3}" dt="2020-10-31T14:51:37.873" v="20"/>
          <ac:spMkLst>
            <pc:docMk/>
            <pc:sldMk cId="1291203868" sldId="364"/>
            <ac:spMk id="4" creationId="{8BF71C0D-0682-4EC0-B956-9F80C4DD74AC}"/>
          </ac:spMkLst>
        </pc:spChg>
        <pc:spChg chg="add del">
          <ac:chgData name="James Vrac" userId="82d6c570-1dbb-42b2-8d80-94bfc5f2fc96" providerId="ADAL" clId="{50C7495A-8520-49CE-9561-73C2E1B787A3}" dt="2020-10-31T15:08:49.142" v="247" actId="478"/>
          <ac:spMkLst>
            <pc:docMk/>
            <pc:sldMk cId="1291203868" sldId="364"/>
            <ac:spMk id="5" creationId="{33F6F0C1-EEAF-4E26-85E7-F8A23DF7B5FF}"/>
          </ac:spMkLst>
        </pc:spChg>
        <pc:spChg chg="add del">
          <ac:chgData name="James Vrac" userId="82d6c570-1dbb-42b2-8d80-94bfc5f2fc96" providerId="ADAL" clId="{50C7495A-8520-49CE-9561-73C2E1B787A3}" dt="2020-10-31T14:51:40.969" v="21" actId="478"/>
          <ac:spMkLst>
            <pc:docMk/>
            <pc:sldMk cId="1291203868" sldId="364"/>
            <ac:spMk id="6" creationId="{41EA7F68-1170-404D-AEBD-AFF8D4834913}"/>
          </ac:spMkLst>
        </pc:spChg>
        <pc:picChg chg="add del">
          <ac:chgData name="James Vrac" userId="82d6c570-1dbb-42b2-8d80-94bfc5f2fc96" providerId="ADAL" clId="{50C7495A-8520-49CE-9561-73C2E1B787A3}" dt="2020-10-31T15:03:25.359" v="242" actId="478"/>
          <ac:picMkLst>
            <pc:docMk/>
            <pc:sldMk cId="1291203868" sldId="364"/>
            <ac:picMk id="6" creationId="{E8F60688-2FC1-4EA2-81C5-E5F9CA9D5A49}"/>
          </ac:picMkLst>
        </pc:picChg>
      </pc:sldChg>
      <pc:sldChg chg="add del">
        <pc:chgData name="James Vrac" userId="82d6c570-1dbb-42b2-8d80-94bfc5f2fc96" providerId="ADAL" clId="{50C7495A-8520-49CE-9561-73C2E1B787A3}" dt="2020-10-31T14:55:29.418" v="66" actId="2696"/>
        <pc:sldMkLst>
          <pc:docMk/>
          <pc:sldMk cId="2384412275" sldId="365"/>
        </pc:sldMkLst>
      </pc:sldChg>
      <pc:sldMasterChg chg="modTransition modSldLayout">
        <pc:chgData name="James Vrac" userId="82d6c570-1dbb-42b2-8d80-94bfc5f2fc96" providerId="ADAL" clId="{50C7495A-8520-49CE-9561-73C2E1B787A3}" dt="2020-10-31T15:05:56.768" v="244"/>
        <pc:sldMasterMkLst>
          <pc:docMk/>
          <pc:sldMasterMk cId="1143761247" sldId="2147483663"/>
        </pc:sldMasterMkLst>
        <pc:sldLayoutChg chg="modTransition">
          <pc:chgData name="James Vrac" userId="82d6c570-1dbb-42b2-8d80-94bfc5f2fc96" providerId="ADAL" clId="{50C7495A-8520-49CE-9561-73C2E1B787A3}" dt="2020-10-31T15:05:56.768" v="244"/>
          <pc:sldLayoutMkLst>
            <pc:docMk/>
            <pc:sldMasterMk cId="1143761247" sldId="2147483663"/>
            <pc:sldLayoutMk cId="1011717626" sldId="2147483664"/>
          </pc:sldLayoutMkLst>
        </pc:sldLayoutChg>
        <pc:sldLayoutChg chg="modTransition">
          <pc:chgData name="James Vrac" userId="82d6c570-1dbb-42b2-8d80-94bfc5f2fc96" providerId="ADAL" clId="{50C7495A-8520-49CE-9561-73C2E1B787A3}" dt="2020-10-31T15:05:56.768" v="244"/>
          <pc:sldLayoutMkLst>
            <pc:docMk/>
            <pc:sldMasterMk cId="1143761247" sldId="2147483663"/>
            <pc:sldLayoutMk cId="1800286205" sldId="2147483665"/>
          </pc:sldLayoutMkLst>
        </pc:sldLayoutChg>
        <pc:sldLayoutChg chg="delSp modTransition">
          <pc:chgData name="James Vrac" userId="82d6c570-1dbb-42b2-8d80-94bfc5f2fc96" providerId="ADAL" clId="{50C7495A-8520-49CE-9561-73C2E1B787A3}" dt="2020-10-31T15:05:56.768" v="244"/>
          <pc:sldLayoutMkLst>
            <pc:docMk/>
            <pc:sldMasterMk cId="1143761247" sldId="2147483663"/>
            <pc:sldLayoutMk cId="1131458178" sldId="2147483666"/>
          </pc:sldLayoutMkLst>
          <pc:picChg chg="del">
            <ac:chgData name="James Vrac" userId="82d6c570-1dbb-42b2-8d80-94bfc5f2fc96" providerId="ADAL" clId="{50C7495A-8520-49CE-9561-73C2E1B787A3}" dt="2020-10-31T14:48:43.249" v="7" actId="478"/>
            <ac:picMkLst>
              <pc:docMk/>
              <pc:sldMasterMk cId="1143761247" sldId="2147483663"/>
              <pc:sldLayoutMk cId="1131458178" sldId="2147483666"/>
              <ac:picMk id="10" creationId="{22BE96FA-5A43-4D2B-A4BD-D2108208C19A}"/>
            </ac:picMkLst>
          </pc:picChg>
          <pc:picChg chg="del">
            <ac:chgData name="James Vrac" userId="82d6c570-1dbb-42b2-8d80-94bfc5f2fc96" providerId="ADAL" clId="{50C7495A-8520-49CE-9561-73C2E1B787A3}" dt="2020-10-31T14:48:41.835" v="6" actId="478"/>
            <ac:picMkLst>
              <pc:docMk/>
              <pc:sldMasterMk cId="1143761247" sldId="2147483663"/>
              <pc:sldLayoutMk cId="1131458178" sldId="2147483666"/>
              <ac:picMk id="11" creationId="{BF835567-9D68-4026-82A4-B0A963373B1E}"/>
            </ac:picMkLst>
          </pc:picChg>
          <pc:picChg chg="del">
            <ac:chgData name="James Vrac" userId="82d6c570-1dbb-42b2-8d80-94bfc5f2fc96" providerId="ADAL" clId="{50C7495A-8520-49CE-9561-73C2E1B787A3}" dt="2020-10-31T14:48:44.525" v="8" actId="478"/>
            <ac:picMkLst>
              <pc:docMk/>
              <pc:sldMasterMk cId="1143761247" sldId="2147483663"/>
              <pc:sldLayoutMk cId="1131458178" sldId="2147483666"/>
              <ac:picMk id="23" creationId="{00000000-0000-0000-0000-000000000000}"/>
            </ac:picMkLst>
          </pc:picChg>
        </pc:sldLayoutChg>
      </pc:sldMasterChg>
    </pc:docChg>
  </pc:docChgLst>
  <pc:docChgLst>
    <pc:chgData name="James Vrac" userId="82d6c570-1dbb-42b2-8d80-94bfc5f2fc96" providerId="ADAL" clId="{5749D277-C642-4348-BD2D-52FD2A45A68F}"/>
    <pc:docChg chg="undo custSel addSld delSld modSld">
      <pc:chgData name="James Vrac" userId="82d6c570-1dbb-42b2-8d80-94bfc5f2fc96" providerId="ADAL" clId="{5749D277-C642-4348-BD2D-52FD2A45A68F}" dt="2020-10-24T16:12:07.920" v="637" actId="20577"/>
      <pc:docMkLst>
        <pc:docMk/>
      </pc:docMkLst>
      <pc:sldChg chg="modSp">
        <pc:chgData name="James Vrac" userId="82d6c570-1dbb-42b2-8d80-94bfc5f2fc96" providerId="ADAL" clId="{5749D277-C642-4348-BD2D-52FD2A45A68F}" dt="2020-10-24T16:12:07.920" v="637" actId="20577"/>
        <pc:sldMkLst>
          <pc:docMk/>
          <pc:sldMk cId="392642158" sldId="262"/>
        </pc:sldMkLst>
        <pc:spChg chg="mod">
          <ac:chgData name="James Vrac" userId="82d6c570-1dbb-42b2-8d80-94bfc5f2fc96" providerId="ADAL" clId="{5749D277-C642-4348-BD2D-52FD2A45A68F}" dt="2020-10-24T16:12:07.920" v="637" actId="20577"/>
          <ac:spMkLst>
            <pc:docMk/>
            <pc:sldMk cId="392642158" sldId="262"/>
            <ac:spMk id="5" creationId="{00000000-0000-0000-0000-000000000000}"/>
          </ac:spMkLst>
        </pc:spChg>
      </pc:sldChg>
      <pc:sldChg chg="modSp">
        <pc:chgData name="James Vrac" userId="82d6c570-1dbb-42b2-8d80-94bfc5f2fc96" providerId="ADAL" clId="{5749D277-C642-4348-BD2D-52FD2A45A68F}" dt="2020-10-23T10:08:36.088" v="99" actId="20577"/>
        <pc:sldMkLst>
          <pc:docMk/>
          <pc:sldMk cId="386199737" sldId="264"/>
        </pc:sldMkLst>
        <pc:spChg chg="mod">
          <ac:chgData name="James Vrac" userId="82d6c570-1dbb-42b2-8d80-94bfc5f2fc96" providerId="ADAL" clId="{5749D277-C642-4348-BD2D-52FD2A45A68F}" dt="2020-10-23T08:49:27.499" v="8" actId="20577"/>
          <ac:spMkLst>
            <pc:docMk/>
            <pc:sldMk cId="386199737" sldId="264"/>
            <ac:spMk id="2" creationId="{00000000-0000-0000-0000-000000000000}"/>
          </ac:spMkLst>
        </pc:spChg>
        <pc:spChg chg="mod">
          <ac:chgData name="James Vrac" userId="82d6c570-1dbb-42b2-8d80-94bfc5f2fc96" providerId="ADAL" clId="{5749D277-C642-4348-BD2D-52FD2A45A68F}" dt="2020-10-23T10:08:36.088" v="99" actId="20577"/>
          <ac:spMkLst>
            <pc:docMk/>
            <pc:sldMk cId="386199737" sldId="264"/>
            <ac:spMk id="3" creationId="{00000000-0000-0000-0000-000000000000}"/>
          </ac:spMkLst>
        </pc:spChg>
      </pc:sldChg>
      <pc:sldChg chg="modSp">
        <pc:chgData name="James Vrac" userId="82d6c570-1dbb-42b2-8d80-94bfc5f2fc96" providerId="ADAL" clId="{5749D277-C642-4348-BD2D-52FD2A45A68F}" dt="2020-10-23T08:48:51.478" v="1" actId="20577"/>
        <pc:sldMkLst>
          <pc:docMk/>
          <pc:sldMk cId="3863066025" sldId="265"/>
        </pc:sldMkLst>
        <pc:spChg chg="mod">
          <ac:chgData name="James Vrac" userId="82d6c570-1dbb-42b2-8d80-94bfc5f2fc96" providerId="ADAL" clId="{5749D277-C642-4348-BD2D-52FD2A45A68F}" dt="2020-10-23T08:48:51.478" v="1" actId="20577"/>
          <ac:spMkLst>
            <pc:docMk/>
            <pc:sldMk cId="3863066025" sldId="265"/>
            <ac:spMk id="2" creationId="{00000000-0000-0000-0000-000000000000}"/>
          </ac:spMkLst>
        </pc:spChg>
      </pc:sldChg>
      <pc:sldChg chg="modSp">
        <pc:chgData name="James Vrac" userId="82d6c570-1dbb-42b2-8d80-94bfc5f2fc96" providerId="ADAL" clId="{5749D277-C642-4348-BD2D-52FD2A45A68F}" dt="2020-10-24T16:09:46.551" v="528" actId="20577"/>
        <pc:sldMkLst>
          <pc:docMk/>
          <pc:sldMk cId="1472017604" sldId="270"/>
        </pc:sldMkLst>
        <pc:spChg chg="mod">
          <ac:chgData name="James Vrac" userId="82d6c570-1dbb-42b2-8d80-94bfc5f2fc96" providerId="ADAL" clId="{5749D277-C642-4348-BD2D-52FD2A45A68F}" dt="2020-10-24T16:09:46.551" v="528" actId="20577"/>
          <ac:spMkLst>
            <pc:docMk/>
            <pc:sldMk cId="1472017604" sldId="270"/>
            <ac:spMk id="3" creationId="{00000000-0000-0000-0000-000000000000}"/>
          </ac:spMkLst>
        </pc:spChg>
      </pc:sldChg>
      <pc:sldChg chg="del">
        <pc:chgData name="James Vrac" userId="82d6c570-1dbb-42b2-8d80-94bfc5f2fc96" providerId="ADAL" clId="{5749D277-C642-4348-BD2D-52FD2A45A68F}" dt="2020-10-23T10:07:51.175" v="91" actId="2696"/>
        <pc:sldMkLst>
          <pc:docMk/>
          <pc:sldMk cId="2278331888" sldId="278"/>
        </pc:sldMkLst>
      </pc:sldChg>
      <pc:sldChg chg="modSp mod">
        <pc:chgData name="James Vrac" userId="82d6c570-1dbb-42b2-8d80-94bfc5f2fc96" providerId="ADAL" clId="{5749D277-C642-4348-BD2D-52FD2A45A68F}" dt="2020-10-24T16:10:09.277" v="540" actId="114"/>
        <pc:sldMkLst>
          <pc:docMk/>
          <pc:sldMk cId="1729349071" sldId="280"/>
        </pc:sldMkLst>
        <pc:spChg chg="mod">
          <ac:chgData name="James Vrac" userId="82d6c570-1dbb-42b2-8d80-94bfc5f2fc96" providerId="ADAL" clId="{5749D277-C642-4348-BD2D-52FD2A45A68F}" dt="2020-10-24T16:10:09.277" v="540" actId="114"/>
          <ac:spMkLst>
            <pc:docMk/>
            <pc:sldMk cId="1729349071" sldId="280"/>
            <ac:spMk id="2" creationId="{00000000-0000-0000-0000-000000000000}"/>
          </ac:spMkLst>
        </pc:spChg>
        <pc:spChg chg="mod">
          <ac:chgData name="James Vrac" userId="82d6c570-1dbb-42b2-8d80-94bfc5f2fc96" providerId="ADAL" clId="{5749D277-C642-4348-BD2D-52FD2A45A68F}" dt="2020-10-23T10:26:52.283" v="272" actId="6549"/>
          <ac:spMkLst>
            <pc:docMk/>
            <pc:sldMk cId="1729349071" sldId="280"/>
            <ac:spMk id="14" creationId="{00000000-0000-0000-0000-000000000000}"/>
          </ac:spMkLst>
        </pc:spChg>
        <pc:spChg chg="mod">
          <ac:chgData name="James Vrac" userId="82d6c570-1dbb-42b2-8d80-94bfc5f2fc96" providerId="ADAL" clId="{5749D277-C642-4348-BD2D-52FD2A45A68F}" dt="2020-10-23T10:27:19.845" v="274" actId="1076"/>
          <ac:spMkLst>
            <pc:docMk/>
            <pc:sldMk cId="1729349071" sldId="280"/>
            <ac:spMk id="15" creationId="{00000000-0000-0000-0000-000000000000}"/>
          </ac:spMkLst>
        </pc:spChg>
        <pc:graphicFrameChg chg="mod">
          <ac:chgData name="James Vrac" userId="82d6c570-1dbb-42b2-8d80-94bfc5f2fc96" providerId="ADAL" clId="{5749D277-C642-4348-BD2D-52FD2A45A68F}" dt="2020-10-23T10:27:11.693" v="273" actId="1076"/>
          <ac:graphicFrameMkLst>
            <pc:docMk/>
            <pc:sldMk cId="1729349071" sldId="280"/>
            <ac:graphicFrameMk id="10" creationId="{00000000-0000-0000-0000-000000000000}"/>
          </ac:graphicFrameMkLst>
        </pc:graphicFrameChg>
        <pc:graphicFrameChg chg="mod">
          <ac:chgData name="James Vrac" userId="82d6c570-1dbb-42b2-8d80-94bfc5f2fc96" providerId="ADAL" clId="{5749D277-C642-4348-BD2D-52FD2A45A68F}" dt="2020-10-23T10:26:23.676" v="265" actId="404"/>
          <ac:graphicFrameMkLst>
            <pc:docMk/>
            <pc:sldMk cId="1729349071" sldId="280"/>
            <ac:graphicFrameMk id="13" creationId="{00000000-0000-0000-0000-000000000000}"/>
          </ac:graphicFrameMkLst>
        </pc:graphicFrameChg>
      </pc:sldChg>
      <pc:sldChg chg="modSp del">
        <pc:chgData name="James Vrac" userId="82d6c570-1dbb-42b2-8d80-94bfc5f2fc96" providerId="ADAL" clId="{5749D277-C642-4348-BD2D-52FD2A45A68F}" dt="2020-10-23T10:06:33.155" v="87" actId="2696"/>
        <pc:sldMkLst>
          <pc:docMk/>
          <pc:sldMk cId="0" sldId="285"/>
        </pc:sldMkLst>
        <pc:spChg chg="mod">
          <ac:chgData name="James Vrac" userId="82d6c570-1dbb-42b2-8d80-94bfc5f2fc96" providerId="ADAL" clId="{5749D277-C642-4348-BD2D-52FD2A45A68F}" dt="2020-10-23T10:06:28.087" v="86" actId="20577"/>
          <ac:spMkLst>
            <pc:docMk/>
            <pc:sldMk cId="0" sldId="285"/>
            <ac:spMk id="3" creationId="{00000000-0000-0000-0000-000000000000}"/>
          </ac:spMkLst>
        </pc:spChg>
      </pc:sldChg>
      <pc:sldChg chg="delSp modSp">
        <pc:chgData name="James Vrac" userId="82d6c570-1dbb-42b2-8d80-94bfc5f2fc96" providerId="ADAL" clId="{5749D277-C642-4348-BD2D-52FD2A45A68F}" dt="2020-10-23T10:09:08.053" v="113" actId="478"/>
        <pc:sldMkLst>
          <pc:docMk/>
          <pc:sldMk cId="1138326577" sldId="287"/>
        </pc:sldMkLst>
        <pc:spChg chg="mod">
          <ac:chgData name="James Vrac" userId="82d6c570-1dbb-42b2-8d80-94bfc5f2fc96" providerId="ADAL" clId="{5749D277-C642-4348-BD2D-52FD2A45A68F}" dt="2020-10-23T10:09:01.830" v="112" actId="20577"/>
          <ac:spMkLst>
            <pc:docMk/>
            <pc:sldMk cId="1138326577" sldId="287"/>
            <ac:spMk id="3" creationId="{00000000-0000-0000-0000-000000000000}"/>
          </ac:spMkLst>
        </pc:spChg>
        <pc:spChg chg="del">
          <ac:chgData name="James Vrac" userId="82d6c570-1dbb-42b2-8d80-94bfc5f2fc96" providerId="ADAL" clId="{5749D277-C642-4348-BD2D-52FD2A45A68F}" dt="2020-10-23T10:09:08.053" v="113" actId="478"/>
          <ac:spMkLst>
            <pc:docMk/>
            <pc:sldMk cId="1138326577" sldId="287"/>
            <ac:spMk id="5" creationId="{E7403243-40B7-44B1-BD79-36A5BD1B8706}"/>
          </ac:spMkLst>
        </pc:spChg>
      </pc:sldChg>
      <pc:sldChg chg="modSp">
        <pc:chgData name="James Vrac" userId="82d6c570-1dbb-42b2-8d80-94bfc5f2fc96" providerId="ADAL" clId="{5749D277-C642-4348-BD2D-52FD2A45A68F}" dt="2020-10-23T10:07:00.271" v="89" actId="20577"/>
        <pc:sldMkLst>
          <pc:docMk/>
          <pc:sldMk cId="268874936" sldId="288"/>
        </pc:sldMkLst>
        <pc:spChg chg="mod">
          <ac:chgData name="James Vrac" userId="82d6c570-1dbb-42b2-8d80-94bfc5f2fc96" providerId="ADAL" clId="{5749D277-C642-4348-BD2D-52FD2A45A68F}" dt="2020-10-23T10:07:00.271" v="89" actId="20577"/>
          <ac:spMkLst>
            <pc:docMk/>
            <pc:sldMk cId="268874936" sldId="288"/>
            <ac:spMk id="3" creationId="{00000000-0000-0000-0000-000000000000}"/>
          </ac:spMkLst>
        </pc:spChg>
      </pc:sldChg>
      <pc:sldChg chg="addSp delSp modSp">
        <pc:chgData name="James Vrac" userId="82d6c570-1dbb-42b2-8d80-94bfc5f2fc96" providerId="ADAL" clId="{5749D277-C642-4348-BD2D-52FD2A45A68F}" dt="2020-10-24T16:08:28.242" v="349" actId="478"/>
        <pc:sldMkLst>
          <pc:docMk/>
          <pc:sldMk cId="3056664226" sldId="291"/>
        </pc:sldMkLst>
        <pc:spChg chg="mod">
          <ac:chgData name="James Vrac" userId="82d6c570-1dbb-42b2-8d80-94bfc5f2fc96" providerId="ADAL" clId="{5749D277-C642-4348-BD2D-52FD2A45A68F}" dt="2020-10-24T16:08:25.077" v="348" actId="20577"/>
          <ac:spMkLst>
            <pc:docMk/>
            <pc:sldMk cId="3056664226" sldId="291"/>
            <ac:spMk id="2" creationId="{00000000-0000-0000-0000-000000000000}"/>
          </ac:spMkLst>
        </pc:spChg>
        <pc:spChg chg="del mod">
          <ac:chgData name="James Vrac" userId="82d6c570-1dbb-42b2-8d80-94bfc5f2fc96" providerId="ADAL" clId="{5749D277-C642-4348-BD2D-52FD2A45A68F}" dt="2020-10-24T16:08:28.242" v="349" actId="478"/>
          <ac:spMkLst>
            <pc:docMk/>
            <pc:sldMk cId="3056664226" sldId="291"/>
            <ac:spMk id="3" creationId="{00000000-0000-0000-0000-000000000000}"/>
          </ac:spMkLst>
        </pc:spChg>
        <pc:spChg chg="add mod">
          <ac:chgData name="James Vrac" userId="82d6c570-1dbb-42b2-8d80-94bfc5f2fc96" providerId="ADAL" clId="{5749D277-C642-4348-BD2D-52FD2A45A68F}" dt="2020-10-24T16:08:28.242" v="349" actId="478"/>
          <ac:spMkLst>
            <pc:docMk/>
            <pc:sldMk cId="3056664226" sldId="291"/>
            <ac:spMk id="6" creationId="{AF9B28AF-4ED7-46C7-838B-7D898733AAE9}"/>
          </ac:spMkLst>
        </pc:spChg>
      </pc:sldChg>
      <pc:sldChg chg="delSp add modTransition">
        <pc:chgData name="James Vrac" userId="82d6c570-1dbb-42b2-8d80-94bfc5f2fc96" providerId="ADAL" clId="{5749D277-C642-4348-BD2D-52FD2A45A68F}" dt="2020-10-23T10:07:56.202" v="92" actId="478"/>
        <pc:sldMkLst>
          <pc:docMk/>
          <pc:sldMk cId="1739502030" sldId="293"/>
        </pc:sldMkLst>
        <pc:spChg chg="del">
          <ac:chgData name="James Vrac" userId="82d6c570-1dbb-42b2-8d80-94bfc5f2fc96" providerId="ADAL" clId="{5749D277-C642-4348-BD2D-52FD2A45A68F}" dt="2020-10-23T10:07:56.202" v="92" actId="478"/>
          <ac:spMkLst>
            <pc:docMk/>
            <pc:sldMk cId="1739502030" sldId="293"/>
            <ac:spMk id="7" creationId="{00000000-0000-0000-0000-000000000000}"/>
          </ac:spMkLst>
        </pc:spChg>
      </pc:sldChg>
      <pc:sldChg chg="modSp add">
        <pc:chgData name="James Vrac" userId="82d6c570-1dbb-42b2-8d80-94bfc5f2fc96" providerId="ADAL" clId="{5749D277-C642-4348-BD2D-52FD2A45A68F}" dt="2020-10-24T16:10:52.051" v="550" actId="403"/>
        <pc:sldMkLst>
          <pc:docMk/>
          <pc:sldMk cId="359976498" sldId="294"/>
        </pc:sldMkLst>
        <pc:spChg chg="mod">
          <ac:chgData name="James Vrac" userId="82d6c570-1dbb-42b2-8d80-94bfc5f2fc96" providerId="ADAL" clId="{5749D277-C642-4348-BD2D-52FD2A45A68F}" dt="2020-10-24T16:10:43.362" v="546" actId="113"/>
          <ac:spMkLst>
            <pc:docMk/>
            <pc:sldMk cId="359976498" sldId="294"/>
            <ac:spMk id="2" creationId="{3DCD5FB0-BA54-43D9-BCC7-2351D0D2A1BC}"/>
          </ac:spMkLst>
        </pc:spChg>
        <pc:spChg chg="mod">
          <ac:chgData name="James Vrac" userId="82d6c570-1dbb-42b2-8d80-94bfc5f2fc96" providerId="ADAL" clId="{5749D277-C642-4348-BD2D-52FD2A45A68F}" dt="2020-10-24T16:10:52.051" v="550" actId="403"/>
          <ac:spMkLst>
            <pc:docMk/>
            <pc:sldMk cId="359976498" sldId="294"/>
            <ac:spMk id="3" creationId="{553D2F5B-0E4A-4F54-8C97-F2126EDD623B}"/>
          </ac:spMkLst>
        </pc:spChg>
      </pc:sldChg>
      <pc:sldChg chg="modSp add">
        <pc:chgData name="James Vrac" userId="82d6c570-1dbb-42b2-8d80-94bfc5f2fc96" providerId="ADAL" clId="{5749D277-C642-4348-BD2D-52FD2A45A68F}" dt="2020-10-24T16:11:09.941" v="599" actId="6549"/>
        <pc:sldMkLst>
          <pc:docMk/>
          <pc:sldMk cId="2708311662" sldId="295"/>
        </pc:sldMkLst>
        <pc:spChg chg="mod">
          <ac:chgData name="James Vrac" userId="82d6c570-1dbb-42b2-8d80-94bfc5f2fc96" providerId="ADAL" clId="{5749D277-C642-4348-BD2D-52FD2A45A68F}" dt="2020-10-24T16:11:09.941" v="599" actId="6549"/>
          <ac:spMkLst>
            <pc:docMk/>
            <pc:sldMk cId="2708311662" sldId="295"/>
            <ac:spMk id="3" creationId="{553D2F5B-0E4A-4F54-8C97-F2126EDD623B}"/>
          </ac:spMkLst>
        </pc:spChg>
      </pc:sldChg>
      <pc:sldChg chg="modSp add">
        <pc:chgData name="James Vrac" userId="82d6c570-1dbb-42b2-8d80-94bfc5f2fc96" providerId="ADAL" clId="{5749D277-C642-4348-BD2D-52FD2A45A68F}" dt="2020-10-24T16:11:48.929" v="632" actId="20577"/>
        <pc:sldMkLst>
          <pc:docMk/>
          <pc:sldMk cId="3430448456" sldId="296"/>
        </pc:sldMkLst>
        <pc:spChg chg="mod">
          <ac:chgData name="James Vrac" userId="82d6c570-1dbb-42b2-8d80-94bfc5f2fc96" providerId="ADAL" clId="{5749D277-C642-4348-BD2D-52FD2A45A68F}" dt="2020-10-24T16:11:48.929" v="632" actId="20577"/>
          <ac:spMkLst>
            <pc:docMk/>
            <pc:sldMk cId="3430448456" sldId="296"/>
            <ac:spMk id="3" creationId="{553D2F5B-0E4A-4F54-8C97-F2126EDD623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Membership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FE-4928-AF3D-3BF9F7648D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1FE-4928-AF3D-3BF9F7648D1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FE-4928-AF3D-3BF9F7648D1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1FE-4928-AF3D-3BF9F7648D1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FE-4928-AF3D-3BF9F7648D1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1FE-4928-AF3D-3BF9F7648D1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F99-4AB7-83CC-7313E4A27A0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743-4CBF-BDB7-69FF3BED297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E57-4178-8CB9-5B3279EB78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665</c:v>
                </c:pt>
                <c:pt idx="1">
                  <c:v>694</c:v>
                </c:pt>
                <c:pt idx="2">
                  <c:v>904</c:v>
                </c:pt>
                <c:pt idx="3">
                  <c:v>954</c:v>
                </c:pt>
                <c:pt idx="4">
                  <c:v>1082</c:v>
                </c:pt>
                <c:pt idx="5">
                  <c:v>1342</c:v>
                </c:pt>
                <c:pt idx="6">
                  <c:v>1399</c:v>
                </c:pt>
                <c:pt idx="7">
                  <c:v>1577</c:v>
                </c:pt>
                <c:pt idx="8">
                  <c:v>1918</c:v>
                </c:pt>
                <c:pt idx="9">
                  <c:v>1930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14-4A89-A621-D8DB05D9F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5415920"/>
        <c:axId val="435416312"/>
      </c:barChart>
      <c:catAx>
        <c:axId val="43541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416312"/>
        <c:crosses val="autoZero"/>
        <c:auto val="1"/>
        <c:lblAlgn val="ctr"/>
        <c:lblOffset val="100"/>
        <c:noMultiLvlLbl val="0"/>
      </c:catAx>
      <c:valAx>
        <c:axId val="435416312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41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AD94B1-AC7F-4727-BE85-0E286A2479E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586C4D-C453-49AF-B9DC-FF4A2EE38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6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259CE-35B4-F249-A2D4-2A860B274D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80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259CE-35B4-F249-A2D4-2A860B274D7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76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259CE-35B4-F249-A2D4-2A860B274D7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7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259CE-35B4-F249-A2D4-2A860B274D7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16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259CE-35B4-F249-A2D4-2A860B274D7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44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259CE-35B4-F249-A2D4-2A860B274D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46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259CE-35B4-F249-A2D4-2A860B274D7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91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hite bands.psd"/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49" y="1221184"/>
            <a:ext cx="9282993" cy="546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5718" y="2553747"/>
            <a:ext cx="8844801" cy="1019176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177D38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6516" y="3581910"/>
            <a:ext cx="8743203" cy="6953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23" name="Picture 22" descr="APM logo [300dpi], larg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625" y="862447"/>
            <a:ext cx="2044984" cy="1528822"/>
          </a:xfrm>
          <a:prstGeom prst="rect">
            <a:avLst/>
          </a:prstGeom>
          <a:ln w="25400" cap="sq" cmpd="sng">
            <a:noFill/>
            <a:miter lim="800000"/>
          </a:ln>
        </p:spPr>
      </p:pic>
      <p:sp>
        <p:nvSpPr>
          <p:cNvPr id="25" name="TextBox 24"/>
          <p:cNvSpPr txBox="1"/>
          <p:nvPr/>
        </p:nvSpPr>
        <p:spPr>
          <a:xfrm>
            <a:off x="1870428" y="5927934"/>
            <a:ext cx="845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kern="1200" dirty="0">
                <a:solidFill>
                  <a:srgbClr val="105A25"/>
                </a:solidFill>
                <a:latin typeface="+mn-lt"/>
                <a:ea typeface="+mn-ea"/>
                <a:cs typeface="+mn-cs"/>
              </a:rPr>
              <a:t>ACADEMY OF CONSULTATION-LIAISON PSYCHIATRY</a:t>
            </a:r>
            <a:endParaRPr lang="en-US" sz="2400" b="0" dirty="0">
              <a:solidFill>
                <a:srgbClr val="105A2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9984" y="6293597"/>
            <a:ext cx="1161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dirty="0">
                <a:solidFill>
                  <a:srgbClr val="389155"/>
                </a:solidFill>
                <a:latin typeface="+mn-lt"/>
                <a:ea typeface="+mn-ea"/>
                <a:cs typeface="+mn-cs"/>
              </a:rPr>
              <a:t>Psychiatrists Providing Collaborative Care Bridging Physical and Mental Health</a:t>
            </a:r>
            <a:endParaRPr lang="en-US" sz="1800" dirty="0">
              <a:solidFill>
                <a:srgbClr val="389155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447" y="67731"/>
            <a:ext cx="12074591" cy="6722533"/>
          </a:xfrm>
          <a:prstGeom prst="rect">
            <a:avLst/>
          </a:prstGeom>
          <a:noFill/>
          <a:ln w="152400" cap="sq" cmpd="sng">
            <a:solidFill>
              <a:srgbClr val="66A677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/>
          <p:cNvSpPr/>
          <p:nvPr/>
        </p:nvSpPr>
        <p:spPr>
          <a:xfrm>
            <a:off x="146756" y="177799"/>
            <a:ext cx="11898488" cy="6561667"/>
          </a:xfrm>
          <a:prstGeom prst="rect">
            <a:avLst/>
          </a:prstGeom>
          <a:noFill/>
          <a:ln w="76200" cap="sq" cmpd="sng">
            <a:solidFill>
              <a:srgbClr val="105A25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White bands.psd">
            <a:extLst>
              <a:ext uri="{FF2B5EF4-FFF2-40B4-BE49-F238E27FC236}">
                <a16:creationId xmlns:a16="http://schemas.microsoft.com/office/drawing/2014/main" id="{22BE96FA-5A43-4D2B-A4BD-D2108208C1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49" y="1221184"/>
            <a:ext cx="9282993" cy="5467147"/>
          </a:xfrm>
          <a:prstGeom prst="rect">
            <a:avLst/>
          </a:prstGeom>
        </p:spPr>
      </p:pic>
      <p:pic>
        <p:nvPicPr>
          <p:cNvPr id="11" name="Picture 10" descr="APM logo [300dpi], large.jpg">
            <a:extLst>
              <a:ext uri="{FF2B5EF4-FFF2-40B4-BE49-F238E27FC236}">
                <a16:creationId xmlns:a16="http://schemas.microsoft.com/office/drawing/2014/main" id="{BF835567-9D68-4026-82A4-B0A963373B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625" y="862447"/>
            <a:ext cx="2044984" cy="1528822"/>
          </a:xfrm>
          <a:prstGeom prst="rect">
            <a:avLst/>
          </a:prstGeom>
          <a:ln w="25400" cap="sq" cmpd="sng">
            <a:noFill/>
            <a:miter lim="8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DD989A-D288-490B-BDB7-A9E791D9E549}"/>
              </a:ext>
            </a:extLst>
          </p:cNvPr>
          <p:cNvSpPr txBox="1"/>
          <p:nvPr userDrawn="1"/>
        </p:nvSpPr>
        <p:spPr>
          <a:xfrm>
            <a:off x="289984" y="6293597"/>
            <a:ext cx="1161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dirty="0">
                <a:solidFill>
                  <a:srgbClr val="389155"/>
                </a:solidFill>
              </a:rPr>
              <a:t>Psychiatrists Providing Collaborative Care Bridging Physical and Mental Health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D8F2F7-0318-46A2-9BE3-014891F35B88}"/>
              </a:ext>
            </a:extLst>
          </p:cNvPr>
          <p:cNvSpPr/>
          <p:nvPr userDrawn="1"/>
        </p:nvSpPr>
        <p:spPr>
          <a:xfrm>
            <a:off x="56447" y="67731"/>
            <a:ext cx="12074591" cy="6722533"/>
          </a:xfrm>
          <a:prstGeom prst="rect">
            <a:avLst/>
          </a:prstGeom>
          <a:noFill/>
          <a:ln w="152400" cap="sq" cmpd="sng">
            <a:solidFill>
              <a:srgbClr val="66A677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DD7824-ADA3-4F04-BC20-E6B97BB805A0}"/>
              </a:ext>
            </a:extLst>
          </p:cNvPr>
          <p:cNvSpPr/>
          <p:nvPr userDrawn="1"/>
        </p:nvSpPr>
        <p:spPr>
          <a:xfrm>
            <a:off x="146756" y="177799"/>
            <a:ext cx="11898488" cy="6561667"/>
          </a:xfrm>
          <a:prstGeom prst="rect">
            <a:avLst/>
          </a:prstGeom>
          <a:noFill/>
          <a:ln w="76200" cap="sq" cmpd="sng">
            <a:solidFill>
              <a:srgbClr val="105A25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1762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hite bands.psd"/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49" y="1221184"/>
            <a:ext cx="9282993" cy="546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5718" y="2553747"/>
            <a:ext cx="8844801" cy="1019176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177D38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6516" y="3581910"/>
            <a:ext cx="8743203" cy="6953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70428" y="5927934"/>
            <a:ext cx="845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kern="1200" dirty="0">
                <a:solidFill>
                  <a:srgbClr val="105A25"/>
                </a:solidFill>
                <a:latin typeface="+mn-lt"/>
                <a:ea typeface="+mn-ea"/>
                <a:cs typeface="+mn-cs"/>
              </a:rPr>
              <a:t>ACADEMY OF CONSULTATION-LIAISON PSYCHIATRY</a:t>
            </a:r>
            <a:endParaRPr lang="en-US" sz="2400" b="0" dirty="0">
              <a:solidFill>
                <a:srgbClr val="105A2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9984" y="6293597"/>
            <a:ext cx="1161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dirty="0">
                <a:solidFill>
                  <a:srgbClr val="389155"/>
                </a:solidFill>
                <a:latin typeface="+mn-lt"/>
                <a:ea typeface="+mn-ea"/>
                <a:cs typeface="+mn-cs"/>
              </a:rPr>
              <a:t>Psychiatrists Providing Collaborative Care Bridging Physical and Mental Health</a:t>
            </a:r>
            <a:endParaRPr lang="en-US" sz="1800" dirty="0">
              <a:solidFill>
                <a:srgbClr val="389155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447" y="67731"/>
            <a:ext cx="12074591" cy="6722533"/>
          </a:xfrm>
          <a:prstGeom prst="rect">
            <a:avLst/>
          </a:prstGeom>
          <a:noFill/>
          <a:ln w="152400" cap="sq" cmpd="sng">
            <a:solidFill>
              <a:srgbClr val="66A677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/>
          <p:cNvSpPr/>
          <p:nvPr/>
        </p:nvSpPr>
        <p:spPr>
          <a:xfrm>
            <a:off x="146756" y="177799"/>
            <a:ext cx="11898488" cy="6561667"/>
          </a:xfrm>
          <a:prstGeom prst="rect">
            <a:avLst/>
          </a:prstGeom>
          <a:noFill/>
          <a:ln w="76200" cap="sq" cmpd="sng">
            <a:solidFill>
              <a:srgbClr val="105A25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DD989A-D288-490B-BDB7-A9E791D9E549}"/>
              </a:ext>
            </a:extLst>
          </p:cNvPr>
          <p:cNvSpPr txBox="1"/>
          <p:nvPr userDrawn="1"/>
        </p:nvSpPr>
        <p:spPr>
          <a:xfrm>
            <a:off x="289984" y="6293597"/>
            <a:ext cx="1161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800" dirty="0">
                <a:solidFill>
                  <a:srgbClr val="389155"/>
                </a:solidFill>
              </a:rPr>
              <a:t>Psychiatrists Providing Collaborative Care Bridging Physical and Mental Health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D8F2F7-0318-46A2-9BE3-014891F35B88}"/>
              </a:ext>
            </a:extLst>
          </p:cNvPr>
          <p:cNvSpPr/>
          <p:nvPr userDrawn="1"/>
        </p:nvSpPr>
        <p:spPr>
          <a:xfrm>
            <a:off x="56447" y="67731"/>
            <a:ext cx="12074591" cy="6722533"/>
          </a:xfrm>
          <a:prstGeom prst="rect">
            <a:avLst/>
          </a:prstGeom>
          <a:noFill/>
          <a:ln w="152400" cap="sq" cmpd="sng">
            <a:solidFill>
              <a:srgbClr val="66A677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DD7824-ADA3-4F04-BC20-E6B97BB805A0}"/>
              </a:ext>
            </a:extLst>
          </p:cNvPr>
          <p:cNvSpPr/>
          <p:nvPr userDrawn="1"/>
        </p:nvSpPr>
        <p:spPr>
          <a:xfrm>
            <a:off x="146756" y="177799"/>
            <a:ext cx="11898488" cy="6561667"/>
          </a:xfrm>
          <a:prstGeom prst="rect">
            <a:avLst/>
          </a:prstGeom>
          <a:noFill/>
          <a:ln w="76200" cap="sq" cmpd="sng">
            <a:solidFill>
              <a:srgbClr val="105A25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5817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bg1"/>
            </a:gs>
            <a:gs pos="100000">
              <a:srgbClr val="81D297">
                <a:alpha val="10000"/>
              </a:srgbClr>
            </a:gs>
          </a:gsLst>
          <a:lin ang="3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05A2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28600" indent="-228600">
              <a:buClr>
                <a:srgbClr val="177D38"/>
              </a:buClr>
              <a:defRPr/>
            </a:lvl1pPr>
            <a:lvl2pPr marL="627063" indent="-228600">
              <a:buClr>
                <a:srgbClr val="177D38"/>
              </a:buClr>
              <a:buFont typeface="Lucida Grande"/>
              <a:buChar char="–"/>
              <a:defRPr/>
            </a:lvl2pPr>
            <a:lvl3pPr>
              <a:buClr>
                <a:srgbClr val="177D38"/>
              </a:buClr>
              <a:defRPr/>
            </a:lvl3pPr>
            <a:lvl4pPr>
              <a:buClr>
                <a:srgbClr val="177D38"/>
              </a:buClr>
              <a:defRPr/>
            </a:lvl4pPr>
            <a:lvl5pPr>
              <a:buClr>
                <a:srgbClr val="177D38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6389" y="6474884"/>
            <a:ext cx="483616" cy="365125"/>
          </a:xfrm>
          <a:noFill/>
          <a:ln>
            <a:noFill/>
          </a:ln>
        </p:spPr>
        <p:txBody>
          <a:bodyPr/>
          <a:lstStyle>
            <a:lvl1pPr algn="r">
              <a:defRPr sz="1000">
                <a:solidFill>
                  <a:srgbClr val="177D38"/>
                </a:solidFill>
              </a:defRPr>
            </a:lvl1pPr>
          </a:lstStyle>
          <a:p>
            <a:fld id="{68CDBAF2-F266-C14C-8ABF-54B90D837FA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643477" y="1"/>
            <a:ext cx="11571103" cy="457199"/>
            <a:chOff x="0" y="0"/>
            <a:chExt cx="9153144" cy="265851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9153144" cy="59267"/>
            </a:xfrm>
            <a:prstGeom prst="rect">
              <a:avLst/>
            </a:prstGeom>
            <a:solidFill>
              <a:srgbClr val="177D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54343"/>
              <a:ext cx="9153144" cy="68411"/>
            </a:xfrm>
            <a:prstGeom prst="rect">
              <a:avLst/>
            </a:prstGeom>
            <a:solidFill>
              <a:srgbClr val="66A6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18532"/>
              <a:ext cx="9153144" cy="50123"/>
            </a:xfrm>
            <a:prstGeom prst="rect">
              <a:avLst/>
            </a:prstGeom>
            <a:solidFill>
              <a:srgbClr val="105A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160866"/>
              <a:ext cx="9153144" cy="104985"/>
            </a:xfrm>
            <a:prstGeom prst="rect">
              <a:avLst/>
            </a:prstGeom>
            <a:solidFill>
              <a:srgbClr val="38915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pic>
        <p:nvPicPr>
          <p:cNvPr id="39" name="Picture 38" descr="APM logo [300dpi], lar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670"/>
            <a:ext cx="612455" cy="45786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20651" y="6534094"/>
            <a:ext cx="8455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kern="1200" dirty="0">
                <a:solidFill>
                  <a:srgbClr val="105A25"/>
                </a:solidFill>
                <a:latin typeface="+mn-lt"/>
                <a:ea typeface="+mn-ea"/>
                <a:cs typeface="+mn-cs"/>
              </a:rPr>
              <a:t>Academy of Consultation-Liaison Psychiatry</a:t>
            </a:r>
            <a:endParaRPr lang="en-US" sz="1000" b="0" dirty="0">
              <a:solidFill>
                <a:srgbClr val="105A25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3C40E6-3B37-4C45-B104-5D3AC70254DA}"/>
              </a:ext>
            </a:extLst>
          </p:cNvPr>
          <p:cNvGrpSpPr/>
          <p:nvPr userDrawn="1"/>
        </p:nvGrpSpPr>
        <p:grpSpPr>
          <a:xfrm>
            <a:off x="643477" y="1"/>
            <a:ext cx="11571103" cy="457199"/>
            <a:chOff x="0" y="0"/>
            <a:chExt cx="9153144" cy="2658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DB24C4-7900-4140-AFB1-1955B9A0810E}"/>
                </a:ext>
              </a:extLst>
            </p:cNvPr>
            <p:cNvSpPr/>
            <p:nvPr userDrawn="1"/>
          </p:nvSpPr>
          <p:spPr>
            <a:xfrm>
              <a:off x="0" y="0"/>
              <a:ext cx="9153144" cy="59267"/>
            </a:xfrm>
            <a:prstGeom prst="rect">
              <a:avLst/>
            </a:prstGeom>
            <a:solidFill>
              <a:srgbClr val="177D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790147A-0A96-4222-90AD-589959418B22}"/>
                </a:ext>
              </a:extLst>
            </p:cNvPr>
            <p:cNvSpPr/>
            <p:nvPr userDrawn="1"/>
          </p:nvSpPr>
          <p:spPr>
            <a:xfrm>
              <a:off x="0" y="54343"/>
              <a:ext cx="9153144" cy="68411"/>
            </a:xfrm>
            <a:prstGeom prst="rect">
              <a:avLst/>
            </a:prstGeom>
            <a:solidFill>
              <a:srgbClr val="66A6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D8D872-9D41-4F5D-ACA2-9E2CA98F5CE4}"/>
                </a:ext>
              </a:extLst>
            </p:cNvPr>
            <p:cNvSpPr/>
            <p:nvPr userDrawn="1"/>
          </p:nvSpPr>
          <p:spPr>
            <a:xfrm>
              <a:off x="0" y="118532"/>
              <a:ext cx="9153144" cy="50123"/>
            </a:xfrm>
            <a:prstGeom prst="rect">
              <a:avLst/>
            </a:prstGeom>
            <a:solidFill>
              <a:srgbClr val="105A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545A97C-29ED-499D-ADDB-D8FC238C354A}"/>
                </a:ext>
              </a:extLst>
            </p:cNvPr>
            <p:cNvSpPr/>
            <p:nvPr userDrawn="1"/>
          </p:nvSpPr>
          <p:spPr>
            <a:xfrm>
              <a:off x="0" y="160866"/>
              <a:ext cx="9153144" cy="104985"/>
            </a:xfrm>
            <a:prstGeom prst="rect">
              <a:avLst/>
            </a:prstGeom>
            <a:solidFill>
              <a:srgbClr val="38915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1" name="Picture 20" descr="APM logo [300dpi], large.jpg">
            <a:extLst>
              <a:ext uri="{FF2B5EF4-FFF2-40B4-BE49-F238E27FC236}">
                <a16:creationId xmlns:a16="http://schemas.microsoft.com/office/drawing/2014/main" id="{382A484A-BBE3-42DF-A172-234750293D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670"/>
            <a:ext cx="612455" cy="4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8620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CDBAF2-F266-C14C-8ABF-54B90D837F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6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5" r:id="rId3"/>
  </p:sldLayoutIdLst>
  <p:transition spd="slow">
    <p:wip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36619" y="2618510"/>
            <a:ext cx="8146473" cy="2854035"/>
          </a:xfrm>
        </p:spPr>
        <p:txBody>
          <a:bodyPr>
            <a:noAutofit/>
          </a:bodyPr>
          <a:lstStyle/>
          <a:p>
            <a:r>
              <a:rPr lang="en-US" sz="5400" b="1" dirty="0"/>
              <a:t>ACLP Members’ Annual Business Meeting</a:t>
            </a:r>
          </a:p>
        </p:txBody>
      </p:sp>
    </p:spTree>
    <p:extLst>
      <p:ext uri="{BB962C8B-B14F-4D97-AF65-F5344CB8AC3E}">
        <p14:creationId xmlns:p14="http://schemas.microsoft.com/office/powerpoint/2010/main" val="45839847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928D-E43E-49AB-9FFB-DC78BF46BB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b="1" dirty="0"/>
              <a:t>Then came COVID-19</a:t>
            </a:r>
            <a:br>
              <a:rPr lang="en-US" sz="6600" b="1" dirty="0"/>
            </a:br>
            <a:r>
              <a:rPr lang="en-US" sz="6600" b="1" dirty="0"/>
              <a:t>How did it go?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4883386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4" y="1955800"/>
            <a:ext cx="8201261" cy="4344986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177D38"/>
                </a:solidFill>
              </a:rPr>
              <a:t>Huge challenge to C-L psychiatry clinicians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177D38"/>
                </a:solidFill>
              </a:rPr>
              <a:t>	They did a terrific job of advocacy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177D38"/>
                </a:solidFill>
              </a:rPr>
              <a:t>	‘Frontline’ work and supporting others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177D38"/>
                </a:solidFill>
              </a:rPr>
              <a:t>		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177D38"/>
                </a:solidFill>
              </a:rPr>
              <a:t>Presidential COVID-19 Task force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177D38"/>
                </a:solidFill>
              </a:rPr>
              <a:t>	</a:t>
            </a:r>
            <a:r>
              <a:rPr lang="en-US" sz="3200" dirty="0">
                <a:solidFill>
                  <a:srgbClr val="177D38"/>
                </a:solidFill>
              </a:rPr>
              <a:t>led by </a:t>
            </a:r>
            <a:r>
              <a:rPr lang="en-US" sz="3200" i="1" dirty="0">
                <a:solidFill>
                  <a:srgbClr val="177D38"/>
                </a:solidFill>
              </a:rPr>
              <a:t>Peter Shapiro MD</a:t>
            </a:r>
          </a:p>
          <a:p>
            <a:pPr marL="0" indent="0">
              <a:buNone/>
            </a:pPr>
            <a:r>
              <a:rPr lang="en-US" sz="3200" i="1" dirty="0">
                <a:solidFill>
                  <a:srgbClr val="177D38"/>
                </a:solidFill>
              </a:rPr>
              <a:t>	</a:t>
            </a:r>
            <a:r>
              <a:rPr lang="en-US" sz="3200" dirty="0">
                <a:solidFill>
                  <a:srgbClr val="177D38"/>
                </a:solidFill>
              </a:rPr>
              <a:t>what ACLP should learn from the pandemic</a:t>
            </a:r>
          </a:p>
          <a:p>
            <a:pPr marL="0" indent="0">
              <a:buNone/>
            </a:pPr>
            <a:endParaRPr lang="en-US" sz="3200" dirty="0">
              <a:solidFill>
                <a:srgbClr val="177D38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177D38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177D38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177D38"/>
              </a:solidFill>
            </a:endParaRPr>
          </a:p>
          <a:p>
            <a:pPr marL="298847" lvl="1" indent="0">
              <a:buNone/>
            </a:pPr>
            <a:endParaRPr lang="en-US" sz="2600" b="1" dirty="0"/>
          </a:p>
          <a:p>
            <a:pPr lvl="1"/>
            <a:endParaRPr lang="en-US" sz="2600" b="1" dirty="0"/>
          </a:p>
          <a:p>
            <a:pPr lvl="1"/>
            <a:endParaRPr lang="en-US" sz="2900" b="1" dirty="0"/>
          </a:p>
          <a:p>
            <a:pPr marL="298847" lvl="1" indent="0">
              <a:buNone/>
            </a:pPr>
            <a:endParaRPr lang="en-US" sz="2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469371"/>
            <a:ext cx="1135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177D3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We advocated for our patients and for C-L psychiatry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196" y="1955800"/>
            <a:ext cx="3376001" cy="434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0841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1869999"/>
            <a:ext cx="8188656" cy="4278874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177D38"/>
                </a:solidFill>
              </a:rPr>
              <a:t>We continued building our links with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177D38"/>
                </a:solidFill>
              </a:rPr>
              <a:t>	EAPM, CAMP, NIMH and others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177D38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177D38"/>
                </a:solidFill>
              </a:rPr>
              <a:t>We made progress in our relations with APA and AMA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177D38"/>
                </a:solidFill>
              </a:rPr>
              <a:t>	</a:t>
            </a:r>
            <a:r>
              <a:rPr lang="en-US" sz="2800" dirty="0">
                <a:solidFill>
                  <a:srgbClr val="177D38"/>
                </a:solidFill>
              </a:rPr>
              <a:t>Built on great work by </a:t>
            </a:r>
            <a:r>
              <a:rPr lang="en-US" sz="2800" i="1" dirty="0">
                <a:solidFill>
                  <a:srgbClr val="177D38"/>
                </a:solidFill>
              </a:rPr>
              <a:t>Rebecca Brendel MD JD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177D38"/>
                </a:solidFill>
              </a:rPr>
              <a:t>	Now nominated for President-Elect of APA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46937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177D3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We advocated for the Academy</a:t>
            </a:r>
          </a:p>
        </p:txBody>
      </p:sp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B587F60-FAA1-40FC-9CE0-94050DFD8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262" y="2119884"/>
            <a:ext cx="3470521" cy="261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4964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8" y="1782158"/>
            <a:ext cx="6523630" cy="2366761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177D38"/>
                </a:solidFill>
              </a:rPr>
              <a:t>Delivered a virtual meeting</a:t>
            </a:r>
          </a:p>
          <a:p>
            <a:pPr marL="298847" lvl="1" indent="0">
              <a:buNone/>
            </a:pPr>
            <a:r>
              <a:rPr lang="en-US" sz="3200" i="1" dirty="0">
                <a:solidFill>
                  <a:srgbClr val="177D38"/>
                </a:solidFill>
              </a:rPr>
              <a:t>Jesse Fann </a:t>
            </a:r>
            <a:r>
              <a:rPr lang="en-US" sz="3200" dirty="0">
                <a:solidFill>
                  <a:srgbClr val="177D38"/>
                </a:solidFill>
              </a:rPr>
              <a:t>and</a:t>
            </a:r>
            <a:r>
              <a:rPr lang="en-US" sz="3200" i="1" dirty="0">
                <a:solidFill>
                  <a:srgbClr val="177D38"/>
                </a:solidFill>
              </a:rPr>
              <a:t> Jane Walker</a:t>
            </a:r>
          </a:p>
          <a:p>
            <a:pPr marL="298847" lvl="1" indent="0">
              <a:buNone/>
            </a:pPr>
            <a:r>
              <a:rPr lang="en-US" sz="3200" dirty="0">
                <a:solidFill>
                  <a:srgbClr val="177D38"/>
                </a:solidFill>
              </a:rPr>
              <a:t>Supported by Subcommittee chairs, </a:t>
            </a:r>
            <a:r>
              <a:rPr lang="en-US" sz="3200" i="1" dirty="0">
                <a:solidFill>
                  <a:srgbClr val="177D38"/>
                </a:solidFill>
              </a:rPr>
              <a:t>James Vrac </a:t>
            </a:r>
            <a:r>
              <a:rPr lang="en-US" sz="3200" dirty="0">
                <a:solidFill>
                  <a:srgbClr val="177D38"/>
                </a:solidFill>
              </a:rPr>
              <a:t>and </a:t>
            </a:r>
            <a:r>
              <a:rPr lang="en-US" sz="3200" i="1" dirty="0">
                <a:solidFill>
                  <a:srgbClr val="177D38"/>
                </a:solidFill>
              </a:rPr>
              <a:t>PAI</a:t>
            </a:r>
          </a:p>
          <a:p>
            <a:pPr marL="298847" lvl="1" indent="0">
              <a:buNone/>
            </a:pPr>
            <a:endParaRPr lang="en-US" sz="3200" dirty="0">
              <a:solidFill>
                <a:srgbClr val="177D38"/>
              </a:solidFill>
            </a:endParaRPr>
          </a:p>
          <a:p>
            <a:pPr marL="298847" lvl="1" indent="0">
              <a:buNone/>
            </a:pPr>
            <a:endParaRPr lang="en-US" sz="2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46937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177D3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We Educated and Inspired through our Annual Meeting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490" y="1612370"/>
            <a:ext cx="1907510" cy="2360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787" y="1603264"/>
            <a:ext cx="1947614" cy="2369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20" y="4422854"/>
            <a:ext cx="1543475" cy="18276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0154" y="4422854"/>
            <a:ext cx="1419652" cy="1827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3427" y="4399608"/>
            <a:ext cx="1594812" cy="18606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1788" y="4422854"/>
            <a:ext cx="1574887" cy="18373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3320" y="4409338"/>
            <a:ext cx="1603387" cy="1842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7095" y="4399607"/>
            <a:ext cx="1329043" cy="185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3515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52600"/>
            <a:ext cx="7293947" cy="4710634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177D38"/>
                </a:solidFill>
              </a:rPr>
              <a:t>Recruited an Editor-in-Chief </a:t>
            </a:r>
          </a:p>
          <a:p>
            <a:pPr marL="298847" lvl="1" indent="0">
              <a:buNone/>
            </a:pPr>
            <a:r>
              <a:rPr lang="en-US" sz="3200" dirty="0">
                <a:solidFill>
                  <a:srgbClr val="177D38"/>
                </a:solidFill>
              </a:rPr>
              <a:t> </a:t>
            </a:r>
            <a:r>
              <a:rPr lang="en-US" sz="3200" i="1" dirty="0">
                <a:solidFill>
                  <a:srgbClr val="177D38"/>
                </a:solidFill>
              </a:rPr>
              <a:t>Hochang Ben Lee </a:t>
            </a:r>
            <a:r>
              <a:rPr lang="en-US" sz="3200" dirty="0">
                <a:solidFill>
                  <a:srgbClr val="177D38"/>
                </a:solidFill>
              </a:rPr>
              <a:t>replaces</a:t>
            </a:r>
            <a:r>
              <a:rPr lang="en-US" sz="3200" i="1" dirty="0">
                <a:solidFill>
                  <a:srgbClr val="177D38"/>
                </a:solidFill>
              </a:rPr>
              <a:t> Ted Stern</a:t>
            </a:r>
          </a:p>
          <a:p>
            <a:pPr marL="298847" lvl="1" indent="0">
              <a:buNone/>
            </a:pPr>
            <a:endParaRPr lang="en-US" sz="3200" dirty="0">
              <a:solidFill>
                <a:srgbClr val="177D38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177D38"/>
                </a:solidFill>
              </a:rPr>
              <a:t>Agreed a new contract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177D38"/>
                </a:solidFill>
              </a:rPr>
              <a:t>	With Elsevier as on-line only Journal</a:t>
            </a:r>
          </a:p>
          <a:p>
            <a:pPr marL="0" indent="0">
              <a:buNone/>
            </a:pPr>
            <a:endParaRPr lang="en-US" sz="3200" dirty="0">
              <a:solidFill>
                <a:srgbClr val="177D38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177D38"/>
                </a:solidFill>
              </a:rPr>
              <a:t>Gave it a new name</a:t>
            </a:r>
          </a:p>
          <a:p>
            <a:pPr marL="398463" lvl="1" indent="0">
              <a:buNone/>
            </a:pPr>
            <a:r>
              <a:rPr lang="en-US" sz="3200" dirty="0">
                <a:solidFill>
                  <a:srgbClr val="177D38"/>
                </a:solidFill>
              </a:rPr>
              <a:t>‘</a:t>
            </a:r>
            <a:r>
              <a:rPr lang="en-US" sz="3200" dirty="0" err="1">
                <a:solidFill>
                  <a:srgbClr val="177D38"/>
                </a:solidFill>
              </a:rPr>
              <a:t>JACLP</a:t>
            </a:r>
            <a:r>
              <a:rPr lang="en-US" sz="3200" dirty="0">
                <a:solidFill>
                  <a:srgbClr val="177D38"/>
                </a:solidFill>
              </a:rPr>
              <a:t>’ from January 2021</a:t>
            </a:r>
            <a:endParaRPr lang="en-US" sz="2600" b="1" dirty="0">
              <a:solidFill>
                <a:srgbClr val="177D3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469371"/>
            <a:ext cx="1165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177D3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We Educated through our Journal - now and for the future</a:t>
            </a:r>
          </a:p>
        </p:txBody>
      </p:sp>
      <p:pic>
        <p:nvPicPr>
          <p:cNvPr id="5" name="Picture 2" descr="https://www.urmc.rochester.edu/ecv_binary/faculty/generated/profile_web/255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1105" y="1612371"/>
            <a:ext cx="1746912" cy="21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105" y="3955301"/>
            <a:ext cx="1746912" cy="2363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560" y="3955302"/>
            <a:ext cx="1766019" cy="2363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559" y="1625021"/>
            <a:ext cx="1663533" cy="215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473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61" y="2133042"/>
            <a:ext cx="8938727" cy="393554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177D38"/>
                </a:solidFill>
              </a:rPr>
              <a:t>ZOOM meetings of Board, Exec. committees and SIGS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177D38"/>
                </a:solidFill>
              </a:rPr>
              <a:t>	Effective meetings continued on Zoom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177D38"/>
                </a:solidFill>
              </a:rPr>
              <a:t>	We continued the planned reduction in Board size</a:t>
            </a:r>
          </a:p>
          <a:p>
            <a:pPr marL="0" indent="0">
              <a:buNone/>
            </a:pPr>
            <a:endParaRPr lang="en-US" sz="2800" b="1" dirty="0">
              <a:solidFill>
                <a:srgbClr val="177D38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177D38"/>
                </a:solidFill>
              </a:rPr>
              <a:t>Presidential Task Force on DEI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177D38"/>
                </a:solidFill>
              </a:rPr>
              <a:t>	Presidential task force led by </a:t>
            </a:r>
            <a:r>
              <a:rPr lang="en-US" sz="2800" i="1" dirty="0">
                <a:solidFill>
                  <a:srgbClr val="177D38"/>
                </a:solidFill>
              </a:rPr>
              <a:t>Kewchang Lee MD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177D38"/>
                </a:solidFill>
              </a:rPr>
              <a:t>      </a:t>
            </a:r>
            <a:r>
              <a:rPr lang="en-US" sz="2800" dirty="0">
                <a:solidFill>
                  <a:srgbClr val="177D38"/>
                </a:solidFill>
              </a:rPr>
              <a:t>Diversity, Equality and Inclusion and ACLP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46937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177D3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We continued to optimize our Organization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202" y="3945090"/>
            <a:ext cx="1920426" cy="1998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742" y="2133042"/>
            <a:ext cx="2481886" cy="13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423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>
                <a:solidFill>
                  <a:srgbClr val="177D38"/>
                </a:solidFill>
              </a:rPr>
              <a:t>Leaving the ACLP Board in November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70181"/>
            <a:ext cx="11081657" cy="4804706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200" i="1" dirty="0">
                <a:solidFill>
                  <a:srgbClr val="177D38"/>
                </a:solidFill>
              </a:rPr>
              <a:t>Jon Levenson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3200" i="1" dirty="0">
              <a:solidFill>
                <a:srgbClr val="177D38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3200" i="1" dirty="0">
                <a:solidFill>
                  <a:srgbClr val="177D38"/>
                </a:solidFill>
              </a:rPr>
              <a:t>Sandy Rackley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3200" i="1" dirty="0">
              <a:solidFill>
                <a:srgbClr val="177D38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3200" i="1" dirty="0">
                <a:solidFill>
                  <a:srgbClr val="177D38"/>
                </a:solidFill>
              </a:rPr>
              <a:t>James Rundell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3200" i="1" dirty="0">
              <a:solidFill>
                <a:srgbClr val="177D38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i="1" dirty="0">
                <a:solidFill>
                  <a:srgbClr val="177D38"/>
                </a:solidFill>
              </a:rPr>
              <a:t>Rebecca Brendel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i="1" dirty="0">
              <a:solidFill>
                <a:srgbClr val="177D38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i="1" dirty="0">
                <a:solidFill>
                  <a:srgbClr val="177D38"/>
                </a:solidFill>
              </a:rPr>
              <a:t>Jesse Fann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527" y="1603423"/>
            <a:ext cx="1179148" cy="1343901"/>
          </a:xfrm>
          <a:prstGeom prst="rect">
            <a:avLst/>
          </a:prstGeom>
        </p:spPr>
      </p:pic>
      <p:pic>
        <p:nvPicPr>
          <p:cNvPr id="1026" name="Picture 2" descr="Academy of Consultation-Liaison Psychiatr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176" y="3325176"/>
            <a:ext cx="1179148" cy="137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813" y="3991074"/>
            <a:ext cx="1279000" cy="15226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669" y="5045995"/>
            <a:ext cx="1154655" cy="1428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424" y="2089588"/>
            <a:ext cx="1293749" cy="148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5631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781500"/>
            <a:ext cx="10972800" cy="939966"/>
          </a:xfrm>
        </p:spPr>
        <p:txBody>
          <a:bodyPr/>
          <a:lstStyle/>
          <a:p>
            <a:pPr algn="ctr"/>
            <a:r>
              <a:rPr lang="en-GB" sz="4000" b="1" dirty="0"/>
              <a:t> </a:t>
            </a:r>
            <a:r>
              <a:rPr lang="en-GB" sz="4000" b="1" dirty="0">
                <a:solidFill>
                  <a:srgbClr val="177D38"/>
                </a:solidFill>
              </a:rPr>
              <a:t>A summary of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3"/>
            <a:ext cx="10996789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3200" dirty="0">
              <a:solidFill>
                <a:srgbClr val="177D38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177D38"/>
                </a:solidFill>
              </a:rPr>
              <a:t>In the face of the COVID-19 pandemic:</a:t>
            </a:r>
          </a:p>
          <a:p>
            <a:pPr marL="0" indent="0">
              <a:buNone/>
            </a:pPr>
            <a:endParaRPr lang="en-GB" sz="3200" dirty="0">
              <a:solidFill>
                <a:srgbClr val="177D38"/>
              </a:solidFill>
            </a:endParaRPr>
          </a:p>
          <a:p>
            <a:pPr marL="0" indent="0">
              <a:buNone/>
            </a:pPr>
            <a:r>
              <a:rPr lang="en-GB" sz="3200" i="1" dirty="0">
                <a:solidFill>
                  <a:srgbClr val="177D38"/>
                </a:solidFill>
              </a:rPr>
              <a:t>A poor organization fails, </a:t>
            </a:r>
          </a:p>
          <a:p>
            <a:pPr marL="0" indent="0">
              <a:buNone/>
            </a:pPr>
            <a:r>
              <a:rPr lang="en-GB" sz="3200" i="1" dirty="0">
                <a:solidFill>
                  <a:srgbClr val="177D38"/>
                </a:solidFill>
              </a:rPr>
              <a:t>A good organization survives, </a:t>
            </a:r>
          </a:p>
          <a:p>
            <a:pPr marL="0" indent="0">
              <a:buNone/>
            </a:pPr>
            <a:r>
              <a:rPr lang="en-GB" sz="3200" i="1" dirty="0">
                <a:solidFill>
                  <a:srgbClr val="177D38"/>
                </a:solidFill>
              </a:rPr>
              <a:t>A great organization thrives</a:t>
            </a:r>
          </a:p>
          <a:p>
            <a:pPr marL="0" indent="0">
              <a:buNone/>
            </a:pPr>
            <a:endParaRPr lang="en-GB" sz="3200" i="1" dirty="0">
              <a:solidFill>
                <a:srgbClr val="177D38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177D38"/>
                </a:solidFill>
              </a:rPr>
              <a:t>I am proud to have served as President of this great organization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2408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36619" y="2618510"/>
            <a:ext cx="8146473" cy="2854035"/>
          </a:xfrm>
        </p:spPr>
        <p:txBody>
          <a:bodyPr>
            <a:noAutofit/>
          </a:bodyPr>
          <a:lstStyle/>
          <a:p>
            <a:r>
              <a:rPr lang="en-US" sz="4800" b="1" dirty="0"/>
              <a:t>Treasurer's Report</a:t>
            </a:r>
          </a:p>
        </p:txBody>
      </p:sp>
    </p:spTree>
    <p:extLst>
      <p:ext uri="{BB962C8B-B14F-4D97-AF65-F5344CB8AC3E}">
        <p14:creationId xmlns:p14="http://schemas.microsoft.com/office/powerpoint/2010/main" val="329397266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Financial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2020 </a:t>
            </a:r>
            <a:r>
              <a:rPr lang="en-US" b="1" dirty="0"/>
              <a:t>budget</a:t>
            </a:r>
            <a:r>
              <a:rPr lang="en-US" dirty="0"/>
              <a:t>: $1.3m revenue / $1.26m expenses</a:t>
            </a:r>
          </a:p>
          <a:p>
            <a:r>
              <a:rPr lang="en-US" dirty="0"/>
              <a:t>2020 </a:t>
            </a:r>
            <a:r>
              <a:rPr lang="en-US" b="1" dirty="0"/>
              <a:t>actual</a:t>
            </a:r>
            <a:r>
              <a:rPr lang="en-US" dirty="0"/>
              <a:t>: hard to project, but looking more positive than expected given circumstances</a:t>
            </a:r>
          </a:p>
          <a:p>
            <a:r>
              <a:rPr lang="en-US" dirty="0"/>
              <a:t>Current assets of $2m</a:t>
            </a:r>
          </a:p>
          <a:p>
            <a:r>
              <a:rPr lang="en-US" dirty="0"/>
              <a:t>The Board receives detailed monthly financial reporting</a:t>
            </a:r>
          </a:p>
          <a:p>
            <a:r>
              <a:rPr lang="en-US" dirty="0"/>
              <a:t>ACLP is audited by an independent auditor every year. Audit Committee met with auditor in June - clean opinion for 2019</a:t>
            </a:r>
          </a:p>
          <a:p>
            <a:r>
              <a:rPr lang="en-US" dirty="0"/>
              <a:t>Reserves with Schwab monitored closely by Finance Committee. Reserves have performed well during turbulent times this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1760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10515600" cy="4343400"/>
          </a:xfrm>
        </p:spPr>
        <p:txBody>
          <a:bodyPr/>
          <a:lstStyle/>
          <a:p>
            <a:r>
              <a:rPr lang="en-GB" sz="5400" dirty="0"/>
              <a:t>Download meeting handouts from: </a:t>
            </a:r>
            <a:r>
              <a:rPr lang="en-GB" sz="5400" dirty="0">
                <a:solidFill>
                  <a:srgbClr val="0000FF"/>
                </a:solidFill>
              </a:rPr>
              <a:t>tinyurl.com/2020-papers</a:t>
            </a:r>
          </a:p>
          <a:p>
            <a:r>
              <a:rPr lang="en-GB" sz="5400" dirty="0"/>
              <a:t>Submit questions using Q&amp;A box</a:t>
            </a:r>
          </a:p>
          <a:p>
            <a:r>
              <a:rPr lang="en-GB" sz="5400" dirty="0"/>
              <a:t>This meeting is being recorded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3341DE-5B7F-4AB2-9BF5-A476197A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z="4000" b="1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8619973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36619" y="2618510"/>
            <a:ext cx="8146473" cy="2854035"/>
          </a:xfrm>
        </p:spPr>
        <p:txBody>
          <a:bodyPr>
            <a:noAutofit/>
          </a:bodyPr>
          <a:lstStyle/>
          <a:p>
            <a:r>
              <a:rPr lang="en-US" sz="4800" b="1" dirty="0"/>
              <a:t>Secretary's Report</a:t>
            </a:r>
          </a:p>
        </p:txBody>
      </p:sp>
    </p:spTree>
    <p:extLst>
      <p:ext uri="{BB962C8B-B14F-4D97-AF65-F5344CB8AC3E}">
        <p14:creationId xmlns:p14="http://schemas.microsoft.com/office/powerpoint/2010/main" val="354509129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Secretary's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8"/>
            <a:ext cx="11201400" cy="505724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Bylaw amendments proposed (circulated to membership on Aug 21):</a:t>
            </a:r>
          </a:p>
          <a:p>
            <a:r>
              <a:rPr lang="en-US" sz="1800" dirty="0"/>
              <a:t>Main purpose is to reduce the size of the Board per the Board's announced strategy at the annual members' business meeting in San Diego, California</a:t>
            </a:r>
          </a:p>
          <a:p>
            <a:r>
              <a:rPr lang="en-US" sz="1800" dirty="0"/>
              <a:t>Remove a governor position and change references to governor to the immediate past president.</a:t>
            </a:r>
          </a:p>
          <a:p>
            <a:r>
              <a:rPr lang="en-US" sz="1800" dirty="0"/>
              <a:t>Remove three board ex officio roles (ACLP's representatives to the APA's Council on Consultation-Liaison Psychiatry, and Assembly Committee of Representatives of Subspecialties and Sections (ACROSS); and the Annual Meeting Committee chair).</a:t>
            </a:r>
          </a:p>
          <a:p>
            <a:r>
              <a:rPr lang="en-US" sz="1800" dirty="0"/>
              <a:t>Reduce the number of board directors from nine to seven.</a:t>
            </a:r>
          </a:p>
          <a:p>
            <a:r>
              <a:rPr lang="en-US" sz="1800" dirty="0"/>
              <a:t>Amend the composition of the Audit Committee due to the elimination of a governor position.</a:t>
            </a:r>
          </a:p>
          <a:p>
            <a:r>
              <a:rPr lang="en-US" sz="1800" dirty="0"/>
              <a:t>Replace the board director appointment with the president-elect on the Nominating Committee; increase the committee size to seven with the addition of two non-board director appointments.</a:t>
            </a:r>
          </a:p>
          <a:p>
            <a:r>
              <a:rPr lang="en-US" sz="1800" dirty="0"/>
              <a:t>Clarify committee compositions.</a:t>
            </a:r>
          </a:p>
          <a:p>
            <a:r>
              <a:rPr lang="en-US" sz="1800" dirty="0"/>
              <a:t>Modify language to make the bylaws gender neutral.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6602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D2F5B-0E4A-4F54-8C97-F2126EDD6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/>
              <a:t>Vote to approve bylaw amendments as presented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Proxy voting</a:t>
            </a:r>
          </a:p>
          <a:p>
            <a:pPr marL="0" indent="0">
              <a:buNone/>
            </a:pPr>
            <a:r>
              <a:rPr lang="en-GB" sz="3600" dirty="0"/>
              <a:t>Approve: 211</a:t>
            </a:r>
          </a:p>
          <a:p>
            <a:pPr marL="0" indent="0">
              <a:buNone/>
            </a:pPr>
            <a:r>
              <a:rPr lang="en-GB" sz="3600" dirty="0"/>
              <a:t>Do not approve: 1</a:t>
            </a:r>
          </a:p>
          <a:p>
            <a:pPr marL="0" indent="0">
              <a:buNone/>
            </a:pPr>
            <a:r>
              <a:rPr lang="en-GB" sz="3600" dirty="0"/>
              <a:t>Abstain: 12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87441-66AD-4ECC-881D-497FA0F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5D2662-39E6-4D7B-99EA-1B44B468D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z="4000" b="1" dirty="0"/>
              <a:t>Approve bylaw amendments</a:t>
            </a:r>
          </a:p>
        </p:txBody>
      </p:sp>
    </p:spTree>
    <p:extLst>
      <p:ext uri="{BB962C8B-B14F-4D97-AF65-F5344CB8AC3E}">
        <p14:creationId xmlns:p14="http://schemas.microsoft.com/office/powerpoint/2010/main" val="270831166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Secretary's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8"/>
            <a:ext cx="11201400" cy="50572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Governance section in the members’ only area of the website includes: </a:t>
            </a:r>
          </a:p>
          <a:p>
            <a:r>
              <a:rPr lang="en-US" dirty="0"/>
              <a:t>F990s (tax return)</a:t>
            </a:r>
          </a:p>
          <a:p>
            <a:r>
              <a:rPr lang="en-US" dirty="0"/>
              <a:t>Audit reports</a:t>
            </a:r>
          </a:p>
          <a:p>
            <a:r>
              <a:rPr lang="en-US" dirty="0"/>
              <a:t>Board minutes, financial disclosure reporting</a:t>
            </a:r>
          </a:p>
          <a:p>
            <a:r>
              <a:rPr lang="en-US" dirty="0"/>
              <a:t>Regulatory documents, such as IRS determination letter</a:t>
            </a:r>
          </a:p>
          <a:p>
            <a:r>
              <a:rPr lang="en-US" dirty="0"/>
              <a:t>Meeting announcements; bylaw amendments</a:t>
            </a:r>
          </a:p>
          <a:p>
            <a:r>
              <a:rPr lang="en-US" dirty="0"/>
              <a:t>Surveys, misc. reports</a:t>
            </a:r>
          </a:p>
          <a:p>
            <a:r>
              <a:rPr lang="en-US" dirty="0"/>
              <a:t>Policy Manual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4936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36619" y="2618510"/>
            <a:ext cx="8146473" cy="2854035"/>
          </a:xfrm>
        </p:spPr>
        <p:txBody>
          <a:bodyPr>
            <a:noAutofit/>
          </a:bodyPr>
          <a:lstStyle/>
          <a:p>
            <a:r>
              <a:rPr lang="en-US" sz="4800" b="1" dirty="0"/>
              <a:t>Membership Report</a:t>
            </a:r>
            <a:br>
              <a:rPr lang="en-US" sz="4800" b="1" dirty="0"/>
            </a:br>
            <a:r>
              <a:rPr lang="en-US" sz="4800" b="1" dirty="0"/>
              <a:t>Editor-in-Chief's Report</a:t>
            </a:r>
            <a:br>
              <a:rPr lang="en-US" sz="4800" b="1" dirty="0"/>
            </a:br>
            <a:r>
              <a:rPr lang="en-US" sz="4800" b="1" dirty="0"/>
              <a:t>Nominating Committee Report</a:t>
            </a:r>
          </a:p>
        </p:txBody>
      </p:sp>
    </p:spTree>
    <p:extLst>
      <p:ext uri="{BB962C8B-B14F-4D97-AF65-F5344CB8AC3E}">
        <p14:creationId xmlns:p14="http://schemas.microsoft.com/office/powerpoint/2010/main" val="49127160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5108" y="176366"/>
            <a:ext cx="8229600" cy="1143000"/>
          </a:xfrm>
        </p:spPr>
        <p:txBody>
          <a:bodyPr/>
          <a:lstStyle/>
          <a:p>
            <a:r>
              <a:rPr lang="en-US" sz="4000" b="1" dirty="0"/>
              <a:t>Membership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1694761" y="1024570"/>
          <a:ext cx="8771263" cy="5407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5386A31-7877-4697-8227-4640452B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6389" y="6474884"/>
            <a:ext cx="483616" cy="365125"/>
          </a:xfrm>
        </p:spPr>
        <p:txBody>
          <a:bodyPr/>
          <a:lstStyle/>
          <a:p>
            <a:fld id="{68CDBAF2-F266-C14C-8ABF-54B90D837FA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02030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36619" y="2618510"/>
            <a:ext cx="8146473" cy="2854035"/>
          </a:xfrm>
        </p:spPr>
        <p:txBody>
          <a:bodyPr>
            <a:noAutofit/>
          </a:bodyPr>
          <a:lstStyle/>
          <a:p>
            <a:r>
              <a:rPr lang="en-US" sz="4800" b="1" dirty="0"/>
              <a:t>Editor-in-Chief's Report</a:t>
            </a:r>
          </a:p>
        </p:txBody>
      </p:sp>
    </p:spTree>
    <p:extLst>
      <p:ext uri="{BB962C8B-B14F-4D97-AF65-F5344CB8AC3E}">
        <p14:creationId xmlns:p14="http://schemas.microsoft.com/office/powerpoint/2010/main" val="2640043242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36619" y="2618510"/>
            <a:ext cx="8146473" cy="2854035"/>
          </a:xfrm>
        </p:spPr>
        <p:txBody>
          <a:bodyPr>
            <a:noAutofit/>
          </a:bodyPr>
          <a:lstStyle/>
          <a:p>
            <a:r>
              <a:rPr lang="en-US" sz="4800" b="1" dirty="0"/>
              <a:t>Nominating Committee</a:t>
            </a:r>
          </a:p>
        </p:txBody>
      </p:sp>
    </p:spTree>
    <p:extLst>
      <p:ext uri="{BB962C8B-B14F-4D97-AF65-F5344CB8AC3E}">
        <p14:creationId xmlns:p14="http://schemas.microsoft.com/office/powerpoint/2010/main" val="1017068249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7638"/>
            <a:ext cx="10134600" cy="475456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President-elect:	 Philip Bialer, MD, FACLP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Vice President:	 Maryland Pao, MD, FACLP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Treasurer:			 Madeleine Becker, MD, FACLP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Secretary:			 E. Sherwood Brown, MD, PhD, FACLP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Board Directors:</a:t>
            </a:r>
          </a:p>
          <a:p>
            <a:pPr marL="2516188"/>
            <a:r>
              <a:rPr lang="en-US" dirty="0"/>
              <a:t>Thomas Heinrich, MD, FACLP, second 3-year term</a:t>
            </a:r>
          </a:p>
          <a:p>
            <a:pPr marL="2516188"/>
            <a:r>
              <a:rPr lang="en-US" dirty="0"/>
              <a:t>Mary Ann Cohen, MD, FACLP; to fill the unfinished term of 2-years vacated by Dr. Brown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6296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5FB0-BA54-43D9-BCC7-2351D0D2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Approve slate of candidates for board election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D2F5B-0E4A-4F54-8C97-F2126EDD6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/>
              <a:t>Vote to </a:t>
            </a:r>
            <a:r>
              <a:rPr lang="en-US" sz="3600" dirty="0"/>
              <a:t>approve as presented the slate of candidates for officers and board directors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GB" sz="3600" dirty="0"/>
              <a:t>Proxy voting</a:t>
            </a:r>
          </a:p>
          <a:p>
            <a:pPr marL="0" indent="0">
              <a:buNone/>
            </a:pPr>
            <a:r>
              <a:rPr lang="en-GB" sz="3600" dirty="0"/>
              <a:t>Approve: 215</a:t>
            </a:r>
          </a:p>
          <a:p>
            <a:pPr marL="0" indent="0">
              <a:buNone/>
            </a:pPr>
            <a:r>
              <a:rPr lang="en-GB" sz="3600" dirty="0"/>
              <a:t>Do not approve: 0</a:t>
            </a:r>
          </a:p>
          <a:p>
            <a:pPr marL="0" indent="0">
              <a:buNone/>
            </a:pPr>
            <a:r>
              <a:rPr lang="en-GB" sz="3600" dirty="0"/>
              <a:t>Abstain: 9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87441-66AD-4ECC-881D-497FA0F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4845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8"/>
            <a:ext cx="10287000" cy="4221161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 executive office conducted the collection of proxy votes prior to the start of this meeting. The Academy currently has a total of 1401 voting members, thereby requiring 141 to establish a quorum to conduct the business of the Academy.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228 proxies have been received prior to this meeting; 4 were discarded as incomplete, leaving 224 valid proxy votes. Counting those members present and completed proxy votes received, a quorum for the conduct of the organisation’s business has been established.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3FFE353-644B-438B-A131-1D67A35B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z="4000" b="1" dirty="0"/>
              <a:t>Establishment of Quorum</a:t>
            </a:r>
          </a:p>
        </p:txBody>
      </p:sp>
    </p:spTree>
    <p:extLst>
      <p:ext uri="{BB962C8B-B14F-4D97-AF65-F5344CB8AC3E}">
        <p14:creationId xmlns:p14="http://schemas.microsoft.com/office/powerpoint/2010/main" val="1138326577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36619" y="2618510"/>
            <a:ext cx="8146473" cy="2854035"/>
          </a:xfrm>
        </p:spPr>
        <p:txBody>
          <a:bodyPr>
            <a:noAutofit/>
          </a:bodyPr>
          <a:lstStyle/>
          <a:p>
            <a:r>
              <a:rPr lang="en-US" sz="5400" b="1" dirty="0"/>
              <a:t>Thank you for joining us!</a:t>
            </a:r>
            <a:br>
              <a:rPr lang="en-US" sz="5400" b="1" dirty="0"/>
            </a:br>
            <a:r>
              <a:rPr lang="en-US" sz="5400" b="1" dirty="0"/>
              <a:t>Q&amp;A?</a:t>
            </a:r>
          </a:p>
        </p:txBody>
      </p:sp>
    </p:spTree>
    <p:extLst>
      <p:ext uri="{BB962C8B-B14F-4D97-AF65-F5344CB8AC3E}">
        <p14:creationId xmlns:p14="http://schemas.microsoft.com/office/powerpoint/2010/main" val="39264215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36619" y="2618510"/>
            <a:ext cx="8146473" cy="2854035"/>
          </a:xfrm>
        </p:spPr>
        <p:txBody>
          <a:bodyPr>
            <a:noAutofit/>
          </a:bodyPr>
          <a:lstStyle/>
          <a:p>
            <a:r>
              <a:rPr lang="en-US" sz="5400" b="1" dirty="0"/>
              <a:t>Minutes of last meeting</a:t>
            </a:r>
            <a:br>
              <a:rPr lang="en-US" sz="5400" b="1" dirty="0"/>
            </a:br>
            <a:r>
              <a:rPr lang="en-US" sz="5400" b="1" dirty="0"/>
              <a:t>President's Report</a:t>
            </a:r>
            <a:br>
              <a:rPr lang="en-US" sz="5400" b="1" dirty="0"/>
            </a:br>
            <a:r>
              <a:rPr lang="en-US" sz="5400" b="1" dirty="0"/>
              <a:t>Treasurer's Report</a:t>
            </a:r>
            <a:br>
              <a:rPr lang="en-US" sz="5400" b="1" dirty="0"/>
            </a:br>
            <a:r>
              <a:rPr lang="en-US" sz="5400" b="1" dirty="0"/>
              <a:t>Secretary's Report</a:t>
            </a:r>
          </a:p>
        </p:txBody>
      </p:sp>
    </p:spTree>
    <p:extLst>
      <p:ext uri="{BB962C8B-B14F-4D97-AF65-F5344CB8AC3E}">
        <p14:creationId xmlns:p14="http://schemas.microsoft.com/office/powerpoint/2010/main" val="371139949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D2F5B-0E4A-4F54-8C97-F2126EDD6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/>
              <a:t>Vote to approve minutes of 2019 meeting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Proxy voting</a:t>
            </a:r>
          </a:p>
          <a:p>
            <a:pPr marL="0" indent="0">
              <a:buNone/>
            </a:pPr>
            <a:r>
              <a:rPr lang="en-GB" sz="3600" dirty="0"/>
              <a:t>Approve: 214</a:t>
            </a:r>
          </a:p>
          <a:p>
            <a:pPr marL="0" indent="0">
              <a:buNone/>
            </a:pPr>
            <a:r>
              <a:rPr lang="en-GB" sz="3600" dirty="0"/>
              <a:t>Do not approve: 0</a:t>
            </a:r>
          </a:p>
          <a:p>
            <a:pPr marL="0" indent="0">
              <a:buNone/>
            </a:pPr>
            <a:r>
              <a:rPr lang="en-GB" sz="3600" dirty="0"/>
              <a:t>Abstain: 10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87441-66AD-4ECC-881D-497FA0F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5A9EAD-CD2C-4309-830E-AE381DB06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z="4000" b="1" dirty="0"/>
              <a:t>Approve prior 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5997649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752600"/>
            <a:ext cx="9220201" cy="4267200"/>
          </a:xfrm>
        </p:spPr>
        <p:txBody>
          <a:bodyPr>
            <a:noAutofit/>
          </a:bodyPr>
          <a:lstStyle/>
          <a:p>
            <a:r>
              <a:rPr lang="en-US" sz="6000" b="1" dirty="0"/>
              <a:t>The State of the Academy </a:t>
            </a:r>
            <a:br>
              <a:rPr lang="en-US" sz="6000" b="1" dirty="0"/>
            </a:br>
            <a:r>
              <a:rPr lang="en-US" sz="3200" dirty="0"/>
              <a:t>Business meeting November 2020</a:t>
            </a:r>
            <a:br>
              <a:rPr lang="en-US" sz="6000" dirty="0"/>
            </a:br>
            <a:r>
              <a:rPr lang="en-US" sz="3600" dirty="0"/>
              <a:t>-----</a:t>
            </a:r>
            <a:br>
              <a:rPr lang="en-US" sz="5400" dirty="0"/>
            </a:br>
            <a:r>
              <a:rPr lang="en-US" sz="2800" dirty="0"/>
              <a:t>Michael Sharpe MA, MD, FACLP</a:t>
            </a:r>
            <a:br>
              <a:rPr lang="en-US" sz="2800" dirty="0"/>
            </a:br>
            <a:r>
              <a:rPr lang="en-US" sz="2800" dirty="0"/>
              <a:t>President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828463" y="6500813"/>
            <a:ext cx="363537" cy="365125"/>
          </a:xfrm>
        </p:spPr>
        <p:txBody>
          <a:bodyPr/>
          <a:lstStyle/>
          <a:p>
            <a:fld id="{68CDBAF2-F266-C14C-8ABF-54B90D837FA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4" descr="Academy of Consultation-Liaison Psychiatr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5333193" cy="94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571859"/>
      </p:ext>
    </p:extLst>
  </p:cSld>
  <p:clrMapOvr>
    <a:masterClrMapping/>
  </p:clrMapOvr>
  <p:transition spd="slow" advTm="3923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46937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177D3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The ACLP 2020 Board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199" y="1612371"/>
            <a:ext cx="8610601" cy="45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5758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3184"/>
            <a:ext cx="10972800" cy="904454"/>
          </a:xfrm>
        </p:spPr>
        <p:txBody>
          <a:bodyPr/>
          <a:lstStyle/>
          <a:p>
            <a:pPr algn="ctr"/>
            <a:r>
              <a:rPr lang="en-GB" sz="4000" b="1" dirty="0">
                <a:solidFill>
                  <a:srgbClr val="177D38"/>
                </a:solidFill>
              </a:rPr>
              <a:t>The ACLP 2020 Executive Committee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953" y="1650884"/>
            <a:ext cx="7219665" cy="46005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3644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600" y="2043921"/>
            <a:ext cx="10845800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42900">
              <a:spcBef>
                <a:spcPct val="20000"/>
              </a:spcBef>
              <a:buClr>
                <a:srgbClr val="177D38"/>
              </a:buClr>
            </a:pPr>
            <a:r>
              <a:rPr lang="en-US" sz="3200" b="1" u="sng" dirty="0">
                <a:solidFill>
                  <a:srgbClr val="177D38"/>
                </a:solidFill>
              </a:rPr>
              <a:t>A</a:t>
            </a:r>
            <a:r>
              <a:rPr lang="en-US" sz="3200" u="sng" dirty="0">
                <a:solidFill>
                  <a:srgbClr val="177D38"/>
                </a:solidFill>
              </a:rPr>
              <a:t>dvocate</a:t>
            </a:r>
            <a:r>
              <a:rPr lang="en-US" sz="3200" dirty="0">
                <a:solidFill>
                  <a:srgbClr val="177D38"/>
                </a:solidFill>
              </a:rPr>
              <a:t>, for Our Patients and for C-L Psychiatry</a:t>
            </a:r>
          </a:p>
          <a:p>
            <a:pPr lvl="0" defTabSz="342900">
              <a:spcBef>
                <a:spcPct val="20000"/>
              </a:spcBef>
              <a:buClr>
                <a:srgbClr val="177D38"/>
              </a:buClr>
            </a:pPr>
            <a:endParaRPr lang="en-US" sz="3200" dirty="0">
              <a:solidFill>
                <a:srgbClr val="177D38"/>
              </a:solidFill>
            </a:endParaRPr>
          </a:p>
          <a:p>
            <a:pPr lvl="0" defTabSz="342900">
              <a:spcBef>
                <a:spcPct val="20000"/>
              </a:spcBef>
              <a:buClr>
                <a:srgbClr val="177D38"/>
              </a:buClr>
            </a:pPr>
            <a:r>
              <a:rPr lang="en-US" sz="3200" b="1" u="sng" dirty="0">
                <a:solidFill>
                  <a:srgbClr val="177D38"/>
                </a:solidFill>
              </a:rPr>
              <a:t>E</a:t>
            </a:r>
            <a:r>
              <a:rPr lang="en-US" sz="3200" u="sng" dirty="0">
                <a:solidFill>
                  <a:srgbClr val="177D38"/>
                </a:solidFill>
              </a:rPr>
              <a:t>ducate</a:t>
            </a:r>
            <a:r>
              <a:rPr lang="en-US" sz="3200" dirty="0">
                <a:solidFill>
                  <a:srgbClr val="177D38"/>
                </a:solidFill>
              </a:rPr>
              <a:t>, Train, and Partner to Promote Good Patient Care</a:t>
            </a:r>
          </a:p>
          <a:p>
            <a:pPr lvl="0" defTabSz="342900">
              <a:spcBef>
                <a:spcPct val="20000"/>
              </a:spcBef>
              <a:buClr>
                <a:srgbClr val="177D38"/>
              </a:buClr>
            </a:pPr>
            <a:endParaRPr lang="en-US" sz="3200" dirty="0">
              <a:solidFill>
                <a:srgbClr val="177D38"/>
              </a:solidFill>
            </a:endParaRPr>
          </a:p>
          <a:p>
            <a:pPr lvl="0" defTabSz="342900">
              <a:spcBef>
                <a:spcPct val="20000"/>
              </a:spcBef>
              <a:buClr>
                <a:srgbClr val="177D38"/>
              </a:buClr>
            </a:pPr>
            <a:r>
              <a:rPr lang="en-US" sz="3200" b="1" u="sng" dirty="0">
                <a:solidFill>
                  <a:srgbClr val="177D38"/>
                </a:solidFill>
              </a:rPr>
              <a:t>I</a:t>
            </a:r>
            <a:r>
              <a:rPr lang="en-US" sz="3200" u="sng" dirty="0">
                <a:solidFill>
                  <a:srgbClr val="177D38"/>
                </a:solidFill>
              </a:rPr>
              <a:t>nspire</a:t>
            </a:r>
            <a:r>
              <a:rPr lang="en-US" sz="3200" dirty="0">
                <a:solidFill>
                  <a:srgbClr val="177D38"/>
                </a:solidFill>
              </a:rPr>
              <a:t>, Develop and Nurture, the C-L Psychiatry Community</a:t>
            </a:r>
          </a:p>
          <a:p>
            <a:pPr lvl="0" defTabSz="342900">
              <a:spcBef>
                <a:spcPct val="20000"/>
              </a:spcBef>
              <a:buClr>
                <a:srgbClr val="177D38"/>
              </a:buClr>
            </a:pPr>
            <a:endParaRPr lang="en-US" sz="3200" dirty="0">
              <a:solidFill>
                <a:srgbClr val="177D38"/>
              </a:solidFill>
            </a:endParaRPr>
          </a:p>
          <a:p>
            <a:pPr lvl="0" defTabSz="342900">
              <a:spcBef>
                <a:spcPct val="20000"/>
              </a:spcBef>
              <a:buClr>
                <a:srgbClr val="177D38"/>
              </a:buClr>
            </a:pPr>
            <a:r>
              <a:rPr lang="en-US" sz="3200" b="1" u="sng" dirty="0">
                <a:solidFill>
                  <a:srgbClr val="177D38"/>
                </a:solidFill>
              </a:rPr>
              <a:t>O</a:t>
            </a:r>
            <a:r>
              <a:rPr lang="en-US" sz="3200" u="sng" dirty="0">
                <a:solidFill>
                  <a:srgbClr val="177D38"/>
                </a:solidFill>
              </a:rPr>
              <a:t>ptimize, </a:t>
            </a:r>
            <a:r>
              <a:rPr lang="en-US" sz="3200" dirty="0">
                <a:solidFill>
                  <a:srgbClr val="177D38"/>
                </a:solidFill>
              </a:rPr>
              <a:t>the ACLP Organizational Structure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46937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177D3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The ACLP Strategic plan for 2020</a:t>
            </a:r>
          </a:p>
        </p:txBody>
      </p:sp>
    </p:spTree>
    <p:extLst>
      <p:ext uri="{BB962C8B-B14F-4D97-AF65-F5344CB8AC3E}">
        <p14:creationId xmlns:p14="http://schemas.microsoft.com/office/powerpoint/2010/main" val="110887792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APM templat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CCC33"/>
      </a:accent1>
      <a:accent2>
        <a:srgbClr val="0066CC"/>
      </a:accent2>
      <a:accent3>
        <a:srgbClr val="3399CC"/>
      </a:accent3>
      <a:accent4>
        <a:srgbClr val="99CC66"/>
      </a:accent4>
      <a:accent5>
        <a:srgbClr val="666666"/>
      </a:accent5>
      <a:accent6>
        <a:srgbClr val="3185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B2C9C77E-7F59-4562-AC6A-C6F3C96BAC6A}" vid="{B8FB10BF-8001-47BC-9267-63EA1BB6F6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1B7F35BAB62E459D559428A31CA9C2" ma:contentTypeVersion="16" ma:contentTypeDescription="Create a new document." ma:contentTypeScope="" ma:versionID="2bbf0bc552d178a1d414d39346039b1b">
  <xsd:schema xmlns:xsd="http://www.w3.org/2001/XMLSchema" xmlns:xs="http://www.w3.org/2001/XMLSchema" xmlns:p="http://schemas.microsoft.com/office/2006/metadata/properties" xmlns:ns1="http://schemas.microsoft.com/sharepoint/v3" xmlns:ns2="7f3cf475-0395-4332-a22f-87d7b85be7f2" xmlns:ns3="d5af13c4-72b1-41c9-8507-7e9ed24d93ac" targetNamespace="http://schemas.microsoft.com/office/2006/metadata/properties" ma:root="true" ma:fieldsID="2a2a294c30ef4e4f1cc2bc4fba449a82" ns1:_="" ns2:_="" ns3:_="">
    <xsd:import namespace="http://schemas.microsoft.com/sharepoint/v3"/>
    <xsd:import namespace="7f3cf475-0395-4332-a22f-87d7b85be7f2"/>
    <xsd:import namespace="d5af13c4-72b1-41c9-8507-7e9ed24d93a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cf475-0395-4332-a22f-87d7b85be7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af13c4-72b1-41c9-8507-7e9ed24d93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35DA5B2-3538-44EC-8E5A-1F43BD347A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E383AC-7F2D-48DA-89A0-8877A8D85D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f3cf475-0395-4332-a22f-87d7b85be7f2"/>
    <ds:schemaRef ds:uri="d5af13c4-72b1-41c9-8507-7e9ed24d93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B70E9C-00BA-40B5-814B-1A6B1B70EEE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ACLP template</Template>
  <TotalTime>633</TotalTime>
  <Words>997</Words>
  <Application>Microsoft Office PowerPoint</Application>
  <PresentationFormat>Widescreen</PresentationFormat>
  <Paragraphs>172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Lucida Grande</vt:lpstr>
      <vt:lpstr>Wingdings</vt:lpstr>
      <vt:lpstr>APM template</vt:lpstr>
      <vt:lpstr>ACLP Members’ Annual Business Meeting</vt:lpstr>
      <vt:lpstr>Notes</vt:lpstr>
      <vt:lpstr>Establishment of Quorum</vt:lpstr>
      <vt:lpstr>Minutes of last meeting President's Report Treasurer's Report Secretary's Report</vt:lpstr>
      <vt:lpstr>Approve prior meeting minutes</vt:lpstr>
      <vt:lpstr>The State of the Academy  Business meeting November 2020 ----- Michael Sharpe MA, MD, FACLP President</vt:lpstr>
      <vt:lpstr>PowerPoint Presentation</vt:lpstr>
      <vt:lpstr>The ACLP 2020 Executive Committee</vt:lpstr>
      <vt:lpstr>PowerPoint Presentation</vt:lpstr>
      <vt:lpstr>Then came COVID-19 How did it go?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Leaving the ACLP Board in November 2020</vt:lpstr>
      <vt:lpstr> A summary of 2020</vt:lpstr>
      <vt:lpstr>Treasurer's Report</vt:lpstr>
      <vt:lpstr>Financial Management</vt:lpstr>
      <vt:lpstr>Secretary's Report</vt:lpstr>
      <vt:lpstr>Secretary's Report</vt:lpstr>
      <vt:lpstr>Approve bylaw amendments</vt:lpstr>
      <vt:lpstr>Secretary's Report</vt:lpstr>
      <vt:lpstr>Membership Report Editor-in-Chief's Report Nominating Committee Report</vt:lpstr>
      <vt:lpstr>Membership</vt:lpstr>
      <vt:lpstr>Editor-in-Chief's Report</vt:lpstr>
      <vt:lpstr>Nominating Committee</vt:lpstr>
      <vt:lpstr>Elections</vt:lpstr>
      <vt:lpstr>Approve slate of candidates for board election</vt:lpstr>
      <vt:lpstr>Thank you for joining us! Q&amp;A?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Vrac</dc:creator>
  <cp:lastModifiedBy>James Vrac</cp:lastModifiedBy>
  <cp:revision>52</cp:revision>
  <cp:lastPrinted>2018-11-17T14:44:25Z</cp:lastPrinted>
  <dcterms:created xsi:type="dcterms:W3CDTF">2013-11-14T03:46:31Z</dcterms:created>
  <dcterms:modified xsi:type="dcterms:W3CDTF">2020-11-10T11:34:54Z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0x010100381B7F35BAB62E459D559428A31CA9C2</vt:lpwstr>
  </property>
</Properties>
</file>