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8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31"/>
    <a:srgbClr val="00A950"/>
    <a:srgbClr val="047832"/>
    <a:srgbClr val="00764B"/>
    <a:srgbClr val="33CC33"/>
    <a:srgbClr val="4DB94F"/>
    <a:srgbClr val="1AAE4F"/>
    <a:srgbClr val="C5FFDE"/>
    <a:srgbClr val="81D297"/>
    <a:srgbClr val="177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8" autoAdjust="0"/>
    <p:restoredTop sz="94657" autoAdjust="0"/>
  </p:normalViewPr>
  <p:slideViewPr>
    <p:cSldViewPr snapToGrid="0" snapToObjects="1" showGuides="1">
      <p:cViewPr varScale="1">
        <p:scale>
          <a:sx n="101" d="100"/>
          <a:sy n="101" d="100"/>
        </p:scale>
        <p:origin x="192" y="108"/>
      </p:cViewPr>
      <p:guideLst>
        <p:guide orient="horz" pos="4228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ly Riester" userId="2703b0df-c29b-40da-ad1a-749fb1dd05ce" providerId="ADAL" clId="{B90A272A-E837-4127-93C0-862BD39B1BDD}"/>
    <pc:docChg chg="custSel modSld">
      <pc:chgData name="Holly Riester" userId="2703b0df-c29b-40da-ad1a-749fb1dd05ce" providerId="ADAL" clId="{B90A272A-E837-4127-93C0-862BD39B1BDD}" dt="2021-07-12T15:39:37.716" v="74" actId="20577"/>
      <pc:docMkLst>
        <pc:docMk/>
      </pc:docMkLst>
      <pc:sldChg chg="modSp mod">
        <pc:chgData name="Holly Riester" userId="2703b0df-c29b-40da-ad1a-749fb1dd05ce" providerId="ADAL" clId="{B90A272A-E837-4127-93C0-862BD39B1BDD}" dt="2021-07-12T15:39:37.716" v="74" actId="20577"/>
        <pc:sldMkLst>
          <pc:docMk/>
          <pc:sldMk cId="3676199701" sldId="256"/>
        </pc:sldMkLst>
        <pc:spChg chg="mod">
          <ac:chgData name="Holly Riester" userId="2703b0df-c29b-40da-ad1a-749fb1dd05ce" providerId="ADAL" clId="{B90A272A-E837-4127-93C0-862BD39B1BDD}" dt="2021-07-12T15:39:26.224" v="33" actId="20577"/>
          <ac:spMkLst>
            <pc:docMk/>
            <pc:sldMk cId="3676199701" sldId="256"/>
            <ac:spMk id="2" creationId="{00000000-0000-0000-0000-000000000000}"/>
          </ac:spMkLst>
        </pc:spChg>
        <pc:spChg chg="mod">
          <ac:chgData name="Holly Riester" userId="2703b0df-c29b-40da-ad1a-749fb1dd05ce" providerId="ADAL" clId="{B90A272A-E837-4127-93C0-862BD39B1BDD}" dt="2021-07-12T15:39:37.716" v="74" actId="20577"/>
          <ac:spMkLst>
            <pc:docMk/>
            <pc:sldMk cId="3676199701" sldId="256"/>
            <ac:spMk id="3" creationId="{00000000-0000-0000-0000-000000000000}"/>
          </ac:spMkLst>
        </pc:spChg>
      </pc:sldChg>
    </pc:docChg>
  </pc:docChgLst>
  <pc:docChgLst>
    <pc:chgData name="Holly Riester" userId="2703b0df-c29b-40da-ad1a-749fb1dd05ce" providerId="ADAL" clId="{A7B7A1A9-2D3D-45F5-924A-4B91EC84013C}"/>
    <pc:docChg chg="undo redo custSel modSld modMainMaster">
      <pc:chgData name="Holly Riester" userId="2703b0df-c29b-40da-ad1a-749fb1dd05ce" providerId="ADAL" clId="{A7B7A1A9-2D3D-45F5-924A-4B91EC84013C}" dt="2021-07-06T17:04:31.468" v="294" actId="14100"/>
      <pc:docMkLst>
        <pc:docMk/>
      </pc:docMkLst>
      <pc:sldChg chg="modSp mod">
        <pc:chgData name="Holly Riester" userId="2703b0df-c29b-40da-ad1a-749fb1dd05ce" providerId="ADAL" clId="{A7B7A1A9-2D3D-45F5-924A-4B91EC84013C}" dt="2021-07-06T16:45:09.819" v="74" actId="6549"/>
        <pc:sldMkLst>
          <pc:docMk/>
          <pc:sldMk cId="3676199701" sldId="256"/>
        </pc:sldMkLst>
        <pc:spChg chg="mod">
          <ac:chgData name="Holly Riester" userId="2703b0df-c29b-40da-ad1a-749fb1dd05ce" providerId="ADAL" clId="{A7B7A1A9-2D3D-45F5-924A-4B91EC84013C}" dt="2021-07-06T16:45:06.659" v="73" actId="6549"/>
          <ac:spMkLst>
            <pc:docMk/>
            <pc:sldMk cId="3676199701" sldId="256"/>
            <ac:spMk id="2" creationId="{00000000-0000-0000-0000-000000000000}"/>
          </ac:spMkLst>
        </pc:spChg>
        <pc:spChg chg="mod">
          <ac:chgData name="Holly Riester" userId="2703b0df-c29b-40da-ad1a-749fb1dd05ce" providerId="ADAL" clId="{A7B7A1A9-2D3D-45F5-924A-4B91EC84013C}" dt="2021-07-06T16:45:09.819" v="74" actId="6549"/>
          <ac:spMkLst>
            <pc:docMk/>
            <pc:sldMk cId="3676199701" sldId="256"/>
            <ac:spMk id="3" creationId="{00000000-0000-0000-0000-000000000000}"/>
          </ac:spMkLst>
        </pc:spChg>
      </pc:sldChg>
      <pc:sldChg chg="addSp delSp modSp mod">
        <pc:chgData name="Holly Riester" userId="2703b0df-c29b-40da-ad1a-749fb1dd05ce" providerId="ADAL" clId="{A7B7A1A9-2D3D-45F5-924A-4B91EC84013C}" dt="2021-07-06T16:44:58.663" v="72" actId="6549"/>
        <pc:sldMkLst>
          <pc:docMk/>
          <pc:sldMk cId="2369610274" sldId="257"/>
        </pc:sldMkLst>
        <pc:spChg chg="add del mod">
          <ac:chgData name="Holly Riester" userId="2703b0df-c29b-40da-ad1a-749fb1dd05ce" providerId="ADAL" clId="{A7B7A1A9-2D3D-45F5-924A-4B91EC84013C}" dt="2021-07-06T16:44:52.195" v="69" actId="6549"/>
          <ac:spMkLst>
            <pc:docMk/>
            <pc:sldMk cId="2369610274" sldId="257"/>
            <ac:spMk id="2" creationId="{F04AC9CE-6474-4E2C-A27C-95D54568140A}"/>
          </ac:spMkLst>
        </pc:spChg>
        <pc:spChg chg="add del mod">
          <ac:chgData name="Holly Riester" userId="2703b0df-c29b-40da-ad1a-749fb1dd05ce" providerId="ADAL" clId="{A7B7A1A9-2D3D-45F5-924A-4B91EC84013C}" dt="2021-07-06T16:44:58.663" v="72" actId="6549"/>
          <ac:spMkLst>
            <pc:docMk/>
            <pc:sldMk cId="2369610274" sldId="257"/>
            <ac:spMk id="3" creationId="{FC75A96A-FE4D-4E91-97E7-EABAE5DEFD9F}"/>
          </ac:spMkLst>
        </pc:spChg>
        <pc:spChg chg="mod">
          <ac:chgData name="Holly Riester" userId="2703b0df-c29b-40da-ad1a-749fb1dd05ce" providerId="ADAL" clId="{A7B7A1A9-2D3D-45F5-924A-4B91EC84013C}" dt="2021-07-06T16:40:46.671" v="0"/>
          <ac:spMkLst>
            <pc:docMk/>
            <pc:sldMk cId="2369610274" sldId="257"/>
            <ac:spMk id="4" creationId="{8B15E837-85E1-407B-8EE5-A8A131C41F69}"/>
          </ac:spMkLst>
        </pc:spChg>
      </pc:sldChg>
      <pc:sldMasterChg chg="addSp delSp modSp mod delSldLayout modSldLayout">
        <pc:chgData name="Holly Riester" userId="2703b0df-c29b-40da-ad1a-749fb1dd05ce" providerId="ADAL" clId="{A7B7A1A9-2D3D-45F5-924A-4B91EC84013C}" dt="2021-07-06T17:04:31.468" v="294" actId="14100"/>
        <pc:sldMasterMkLst>
          <pc:docMk/>
          <pc:sldMasterMk cId="236727064" sldId="2147483648"/>
        </pc:sldMasterMkLst>
        <pc:spChg chg="add del mod">
          <ac:chgData name="Holly Riester" userId="2703b0df-c29b-40da-ad1a-749fb1dd05ce" providerId="ADAL" clId="{A7B7A1A9-2D3D-45F5-924A-4B91EC84013C}" dt="2021-07-06T16:44:33.478" v="67" actId="1036"/>
          <ac:spMkLst>
            <pc:docMk/>
            <pc:sldMasterMk cId="236727064" sldId="2147483648"/>
            <ac:spMk id="2" creationId="{00000000-0000-0000-0000-000000000000}"/>
          </ac:spMkLst>
        </pc:spChg>
        <pc:spChg chg="add del mod">
          <ac:chgData name="Holly Riester" userId="2703b0df-c29b-40da-ad1a-749fb1dd05ce" providerId="ADAL" clId="{A7B7A1A9-2D3D-45F5-924A-4B91EC84013C}" dt="2021-07-06T16:44:33.478" v="67" actId="1036"/>
          <ac:spMkLst>
            <pc:docMk/>
            <pc:sldMasterMk cId="236727064" sldId="2147483648"/>
            <ac:spMk id="3" creationId="{00000000-0000-0000-0000-000000000000}"/>
          </ac:spMkLst>
        </pc:spChg>
        <pc:spChg chg="add del">
          <ac:chgData name="Holly Riester" userId="2703b0df-c29b-40da-ad1a-749fb1dd05ce" providerId="ADAL" clId="{A7B7A1A9-2D3D-45F5-924A-4B91EC84013C}" dt="2021-07-06T16:44:06.992" v="47" actId="478"/>
          <ac:spMkLst>
            <pc:docMk/>
            <pc:sldMasterMk cId="236727064" sldId="2147483648"/>
            <ac:spMk id="4" creationId="{00000000-0000-0000-0000-000000000000}"/>
          </ac:spMkLst>
        </pc:spChg>
        <pc:spChg chg="add del">
          <ac:chgData name="Holly Riester" userId="2703b0df-c29b-40da-ad1a-749fb1dd05ce" providerId="ADAL" clId="{A7B7A1A9-2D3D-45F5-924A-4B91EC84013C}" dt="2021-07-06T16:44:09.711" v="48" actId="478"/>
          <ac:spMkLst>
            <pc:docMk/>
            <pc:sldMasterMk cId="236727064" sldId="2147483648"/>
            <ac:spMk id="5" creationId="{00000000-0000-0000-0000-000000000000}"/>
          </ac:spMkLst>
        </pc:spChg>
        <pc:spChg chg="add del">
          <ac:chgData name="Holly Riester" userId="2703b0df-c29b-40da-ad1a-749fb1dd05ce" providerId="ADAL" clId="{A7B7A1A9-2D3D-45F5-924A-4B91EC84013C}" dt="2021-07-06T16:44:11.009" v="49" actId="478"/>
          <ac:spMkLst>
            <pc:docMk/>
            <pc:sldMasterMk cId="236727064" sldId="2147483648"/>
            <ac:spMk id="6" creationId="{00000000-0000-0000-0000-000000000000}"/>
          </ac:spMkLst>
        </pc:spChg>
        <pc:spChg chg="add del mod">
          <ac:chgData name="Holly Riester" userId="2703b0df-c29b-40da-ad1a-749fb1dd05ce" providerId="ADAL" clId="{A7B7A1A9-2D3D-45F5-924A-4B91EC84013C}" dt="2021-07-06T16:43:42.671" v="45"/>
          <ac:spMkLst>
            <pc:docMk/>
            <pc:sldMasterMk cId="236727064" sldId="2147483648"/>
            <ac:spMk id="7" creationId="{4C4A8468-7DE1-492C-9746-A61B18592FF1}"/>
          </ac:spMkLst>
        </pc:spChg>
        <pc:spChg chg="add del mod">
          <ac:chgData name="Holly Riester" userId="2703b0df-c29b-40da-ad1a-749fb1dd05ce" providerId="ADAL" clId="{A7B7A1A9-2D3D-45F5-924A-4B91EC84013C}" dt="2021-07-06T16:43:42.671" v="45"/>
          <ac:spMkLst>
            <pc:docMk/>
            <pc:sldMasterMk cId="236727064" sldId="2147483648"/>
            <ac:spMk id="8" creationId="{370CA44D-36A9-42D2-B222-0E49039FA20C}"/>
          </ac:spMkLst>
        </pc:spChg>
        <pc:spChg chg="add del mod">
          <ac:chgData name="Holly Riester" userId="2703b0df-c29b-40da-ad1a-749fb1dd05ce" providerId="ADAL" clId="{A7B7A1A9-2D3D-45F5-924A-4B91EC84013C}" dt="2021-07-06T16:43:42.671" v="45"/>
          <ac:spMkLst>
            <pc:docMk/>
            <pc:sldMasterMk cId="236727064" sldId="2147483648"/>
            <ac:spMk id="13" creationId="{ABE4D17C-00D9-4439-94A8-1020440500BA}"/>
          </ac:spMkLst>
        </pc:spChg>
        <pc:spChg chg="add mod">
          <ac:chgData name="Holly Riester" userId="2703b0df-c29b-40da-ad1a-749fb1dd05ce" providerId="ADAL" clId="{A7B7A1A9-2D3D-45F5-924A-4B91EC84013C}" dt="2021-07-06T16:44:01.464" v="46"/>
          <ac:spMkLst>
            <pc:docMk/>
            <pc:sldMasterMk cId="236727064" sldId="2147483648"/>
            <ac:spMk id="22" creationId="{9B35E28E-E1A3-4120-8AAB-300E7F55C2AB}"/>
          </ac:spMkLst>
        </pc:spChg>
        <pc:spChg chg="mod">
          <ac:chgData name="Holly Riester" userId="2703b0df-c29b-40da-ad1a-749fb1dd05ce" providerId="ADAL" clId="{A7B7A1A9-2D3D-45F5-924A-4B91EC84013C}" dt="2021-07-06T16:49:16.798" v="139"/>
          <ac:spMkLst>
            <pc:docMk/>
            <pc:sldMasterMk cId="236727064" sldId="2147483648"/>
            <ac:spMk id="27" creationId="{EF2D5876-0B06-475D-A6E8-6AB17A025542}"/>
          </ac:spMkLst>
        </pc:spChg>
        <pc:grpChg chg="add del mod">
          <ac:chgData name="Holly Riester" userId="2703b0df-c29b-40da-ad1a-749fb1dd05ce" providerId="ADAL" clId="{A7B7A1A9-2D3D-45F5-924A-4B91EC84013C}" dt="2021-07-06T16:43:42.671" v="45"/>
          <ac:grpSpMkLst>
            <pc:docMk/>
            <pc:sldMasterMk cId="236727064" sldId="2147483648"/>
            <ac:grpSpMk id="9" creationId="{B7850D5D-13C3-4A87-85FA-A03C109FD108}"/>
          </ac:grpSpMkLst>
        </pc:grpChg>
        <pc:grpChg chg="add mod">
          <ac:chgData name="Holly Riester" userId="2703b0df-c29b-40da-ad1a-749fb1dd05ce" providerId="ADAL" clId="{A7B7A1A9-2D3D-45F5-924A-4B91EC84013C}" dt="2021-07-06T16:44:01.464" v="46"/>
          <ac:grpSpMkLst>
            <pc:docMk/>
            <pc:sldMasterMk cId="236727064" sldId="2147483648"/>
            <ac:grpSpMk id="18" creationId="{15D1F791-04FF-4516-8691-725E9FFDEC88}"/>
          </ac:grpSpMkLst>
        </pc:grpChg>
        <pc:grpChg chg="add del mod">
          <ac:chgData name="Holly Riester" userId="2703b0df-c29b-40da-ad1a-749fb1dd05ce" providerId="ADAL" clId="{A7B7A1A9-2D3D-45F5-924A-4B91EC84013C}" dt="2021-07-06T16:51:39.446" v="159" actId="478"/>
          <ac:grpSpMkLst>
            <pc:docMk/>
            <pc:sldMasterMk cId="236727064" sldId="2147483648"/>
            <ac:grpSpMk id="26" creationId="{CF80C729-984B-41CA-B3A7-0171ADC8D080}"/>
          </ac:grpSpMkLst>
        </pc:grpChg>
        <pc:picChg chg="mod">
          <ac:chgData name="Holly Riester" userId="2703b0df-c29b-40da-ad1a-749fb1dd05ce" providerId="ADAL" clId="{A7B7A1A9-2D3D-45F5-924A-4B91EC84013C}" dt="2021-07-06T16:42:02.439" v="10"/>
          <ac:picMkLst>
            <pc:docMk/>
            <pc:sldMasterMk cId="236727064" sldId="2147483648"/>
            <ac:picMk id="10" creationId="{2B2AAE2B-8D85-4F07-8DC9-7A877C96562C}"/>
          </ac:picMkLst>
        </pc:picChg>
        <pc:picChg chg="mod">
          <ac:chgData name="Holly Riester" userId="2703b0df-c29b-40da-ad1a-749fb1dd05ce" providerId="ADAL" clId="{A7B7A1A9-2D3D-45F5-924A-4B91EC84013C}" dt="2021-07-06T16:42:02.439" v="10"/>
          <ac:picMkLst>
            <pc:docMk/>
            <pc:sldMasterMk cId="236727064" sldId="2147483648"/>
            <ac:picMk id="11" creationId="{2FDE79BB-8861-4C5F-A38C-3B57979C39AC}"/>
          </ac:picMkLst>
        </pc:picChg>
        <pc:picChg chg="mod">
          <ac:chgData name="Holly Riester" userId="2703b0df-c29b-40da-ad1a-749fb1dd05ce" providerId="ADAL" clId="{A7B7A1A9-2D3D-45F5-924A-4B91EC84013C}" dt="2021-07-06T16:42:02.439" v="10"/>
          <ac:picMkLst>
            <pc:docMk/>
            <pc:sldMasterMk cId="236727064" sldId="2147483648"/>
            <ac:picMk id="12" creationId="{3759307E-F5C8-4553-B32E-D4D221FDAB4C}"/>
          </ac:picMkLst>
        </pc:picChg>
        <pc:picChg chg="add del mod">
          <ac:chgData name="Holly Riester" userId="2703b0df-c29b-40da-ad1a-749fb1dd05ce" providerId="ADAL" clId="{A7B7A1A9-2D3D-45F5-924A-4B91EC84013C}" dt="2021-07-06T16:43:42.671" v="45"/>
          <ac:picMkLst>
            <pc:docMk/>
            <pc:sldMasterMk cId="236727064" sldId="2147483648"/>
            <ac:picMk id="14" creationId="{81074209-6430-4EA0-8C52-72965FA32ABC}"/>
          </ac:picMkLst>
        </pc:picChg>
        <pc:picChg chg="add del mod">
          <ac:chgData name="Holly Riester" userId="2703b0df-c29b-40da-ad1a-749fb1dd05ce" providerId="ADAL" clId="{A7B7A1A9-2D3D-45F5-924A-4B91EC84013C}" dt="2021-07-06T16:43:42.671" v="45"/>
          <ac:picMkLst>
            <pc:docMk/>
            <pc:sldMasterMk cId="236727064" sldId="2147483648"/>
            <ac:picMk id="16" creationId="{523FD459-4D14-4155-B08D-E1A8A607D67C}"/>
          </ac:picMkLst>
        </pc:picChg>
        <pc:picChg chg="mod">
          <ac:chgData name="Holly Riester" userId="2703b0df-c29b-40da-ad1a-749fb1dd05ce" providerId="ADAL" clId="{A7B7A1A9-2D3D-45F5-924A-4B91EC84013C}" dt="2021-07-06T16:44:01.464" v="46"/>
          <ac:picMkLst>
            <pc:docMk/>
            <pc:sldMasterMk cId="236727064" sldId="2147483648"/>
            <ac:picMk id="19" creationId="{B6A9A537-DEC9-4AE0-88D6-8FC5762163F4}"/>
          </ac:picMkLst>
        </pc:picChg>
        <pc:picChg chg="mod">
          <ac:chgData name="Holly Riester" userId="2703b0df-c29b-40da-ad1a-749fb1dd05ce" providerId="ADAL" clId="{A7B7A1A9-2D3D-45F5-924A-4B91EC84013C}" dt="2021-07-06T16:44:01.464" v="46"/>
          <ac:picMkLst>
            <pc:docMk/>
            <pc:sldMasterMk cId="236727064" sldId="2147483648"/>
            <ac:picMk id="20" creationId="{99DA443D-3AF9-4B48-9D04-E6602CBD8FE8}"/>
          </ac:picMkLst>
        </pc:picChg>
        <pc:picChg chg="mod">
          <ac:chgData name="Holly Riester" userId="2703b0df-c29b-40da-ad1a-749fb1dd05ce" providerId="ADAL" clId="{A7B7A1A9-2D3D-45F5-924A-4B91EC84013C}" dt="2021-07-06T16:44:01.464" v="46"/>
          <ac:picMkLst>
            <pc:docMk/>
            <pc:sldMasterMk cId="236727064" sldId="2147483648"/>
            <ac:picMk id="21" creationId="{85AE0B28-4937-42B0-95E9-25FABA075207}"/>
          </ac:picMkLst>
        </pc:picChg>
        <pc:picChg chg="add del mod">
          <ac:chgData name="Holly Riester" userId="2703b0df-c29b-40da-ad1a-749fb1dd05ce" providerId="ADAL" clId="{A7B7A1A9-2D3D-45F5-924A-4B91EC84013C}" dt="2021-07-06T16:48:15.638" v="103" actId="478"/>
          <ac:picMkLst>
            <pc:docMk/>
            <pc:sldMasterMk cId="236727064" sldId="2147483648"/>
            <ac:picMk id="23" creationId="{0069D10D-9F68-4AAA-BADA-3D5C741DC478}"/>
          </ac:picMkLst>
        </pc:picChg>
        <pc:picChg chg="add mod">
          <ac:chgData name="Holly Riester" userId="2703b0df-c29b-40da-ad1a-749fb1dd05ce" providerId="ADAL" clId="{A7B7A1A9-2D3D-45F5-924A-4B91EC84013C}" dt="2021-07-06T16:51:57.870" v="168" actId="1036"/>
          <ac:picMkLst>
            <pc:docMk/>
            <pc:sldMasterMk cId="236727064" sldId="2147483648"/>
            <ac:picMk id="24" creationId="{096DF7D1-BA58-46A5-85B5-A165744D4340}"/>
          </ac:picMkLst>
        </pc:picChg>
        <pc:picChg chg="mod">
          <ac:chgData name="Holly Riester" userId="2703b0df-c29b-40da-ad1a-749fb1dd05ce" providerId="ADAL" clId="{A7B7A1A9-2D3D-45F5-924A-4B91EC84013C}" dt="2021-07-06T16:49:16.798" v="139"/>
          <ac:picMkLst>
            <pc:docMk/>
            <pc:sldMasterMk cId="236727064" sldId="2147483648"/>
            <ac:picMk id="28" creationId="{642B9A3F-9CCE-4A87-A8C4-1895FBCF9EB9}"/>
          </ac:picMkLst>
        </pc:picChg>
        <pc:picChg chg="add mod">
          <ac:chgData name="Holly Riester" userId="2703b0df-c29b-40da-ad1a-749fb1dd05ce" providerId="ADAL" clId="{A7B7A1A9-2D3D-45F5-924A-4B91EC84013C}" dt="2021-07-06T16:51:53.224" v="164" actId="1076"/>
          <ac:picMkLst>
            <pc:docMk/>
            <pc:sldMasterMk cId="236727064" sldId="2147483648"/>
            <ac:picMk id="29" creationId="{40C3C5F4-4D0F-4ED4-9E4A-07EBF54CAE48}"/>
          </ac:picMkLst>
        </pc:picChg>
        <pc:cxnChg chg="add del mod">
          <ac:chgData name="Holly Riester" userId="2703b0df-c29b-40da-ad1a-749fb1dd05ce" providerId="ADAL" clId="{A7B7A1A9-2D3D-45F5-924A-4B91EC84013C}" dt="2021-07-06T16:43:42.671" v="45"/>
          <ac:cxnSpMkLst>
            <pc:docMk/>
            <pc:sldMasterMk cId="236727064" sldId="2147483648"/>
            <ac:cxnSpMk id="15" creationId="{A4B1085B-8A7F-4AEE-A145-C5B0FB4283DA}"/>
          </ac:cxnSpMkLst>
        </pc:cxnChg>
        <pc:cxnChg chg="add del mod">
          <ac:chgData name="Holly Riester" userId="2703b0df-c29b-40da-ad1a-749fb1dd05ce" providerId="ADAL" clId="{A7B7A1A9-2D3D-45F5-924A-4B91EC84013C}" dt="2021-07-06T16:43:42.671" v="45"/>
          <ac:cxnSpMkLst>
            <pc:docMk/>
            <pc:sldMasterMk cId="236727064" sldId="2147483648"/>
            <ac:cxnSpMk id="17" creationId="{F3BF603E-712F-4163-8B3A-FC3E8FC3827F}"/>
          </ac:cxnSpMkLst>
        </pc:cxnChg>
        <pc:cxnChg chg="add mod">
          <ac:chgData name="Holly Riester" userId="2703b0df-c29b-40da-ad1a-749fb1dd05ce" providerId="ADAL" clId="{A7B7A1A9-2D3D-45F5-924A-4B91EC84013C}" dt="2021-07-06T16:44:01.464" v="46"/>
          <ac:cxnSpMkLst>
            <pc:docMk/>
            <pc:sldMasterMk cId="236727064" sldId="2147483648"/>
            <ac:cxnSpMk id="25" creationId="{599E64DD-EEF1-46BE-BB40-17F0F11F447B}"/>
          </ac:cxnSpMkLst>
        </pc:cxnChg>
        <pc:sldLayoutChg chg="addSp delSp modSp mod setBg">
          <pc:chgData name="Holly Riester" userId="2703b0df-c29b-40da-ad1a-749fb1dd05ce" providerId="ADAL" clId="{A7B7A1A9-2D3D-45F5-924A-4B91EC84013C}" dt="2021-07-06T17:04:31.468" v="294" actId="14100"/>
          <pc:sldLayoutMkLst>
            <pc:docMk/>
            <pc:sldMasterMk cId="236727064" sldId="2147483648"/>
            <pc:sldLayoutMk cId="4239522285" sldId="2147483649"/>
          </pc:sldLayoutMkLst>
          <pc:spChg chg="mod">
            <ac:chgData name="Holly Riester" userId="2703b0df-c29b-40da-ad1a-749fb1dd05ce" providerId="ADAL" clId="{A7B7A1A9-2D3D-45F5-924A-4B91EC84013C}" dt="2021-07-06T17:04:20.092" v="291" actId="1076"/>
            <ac:spMkLst>
              <pc:docMk/>
              <pc:sldMasterMk cId="236727064" sldId="2147483648"/>
              <pc:sldLayoutMk cId="4239522285" sldId="2147483649"/>
              <ac:spMk id="2" creationId="{00000000-0000-0000-0000-000000000000}"/>
            </ac:spMkLst>
          </pc:spChg>
          <pc:spChg chg="mod">
            <ac:chgData name="Holly Riester" userId="2703b0df-c29b-40da-ad1a-749fb1dd05ce" providerId="ADAL" clId="{A7B7A1A9-2D3D-45F5-924A-4B91EC84013C}" dt="2021-07-06T17:04:31.468" v="294" actId="14100"/>
            <ac:spMkLst>
              <pc:docMk/>
              <pc:sldMasterMk cId="236727064" sldId="2147483648"/>
              <pc:sldLayoutMk cId="4239522285" sldId="2147483649"/>
              <ac:spMk id="3" creationId="{00000000-0000-0000-0000-000000000000}"/>
            </ac:spMkLst>
          </pc:spChg>
          <pc:spChg chg="mod">
            <ac:chgData name="Holly Riester" userId="2703b0df-c29b-40da-ad1a-749fb1dd05ce" providerId="ADAL" clId="{A7B7A1A9-2D3D-45F5-924A-4B91EC84013C}" dt="2021-07-06T17:03:45.600" v="288" actId="1076"/>
            <ac:spMkLst>
              <pc:docMk/>
              <pc:sldMasterMk cId="236727064" sldId="2147483648"/>
              <pc:sldLayoutMk cId="4239522285" sldId="2147483649"/>
              <ac:spMk id="26" creationId="{00000000-0000-0000-0000-000000000000}"/>
            </ac:spMkLst>
          </pc:spChg>
          <pc:spChg chg="mod">
            <ac:chgData name="Holly Riester" userId="2703b0df-c29b-40da-ad1a-749fb1dd05ce" providerId="ADAL" clId="{A7B7A1A9-2D3D-45F5-924A-4B91EC84013C}" dt="2021-07-06T16:51:02.019" v="153"/>
            <ac:spMkLst>
              <pc:docMk/>
              <pc:sldMasterMk cId="236727064" sldId="2147483648"/>
              <pc:sldLayoutMk cId="4239522285" sldId="2147483649"/>
              <ac:spMk id="29" creationId="{8B12AEC2-927A-4AC2-ACFD-B73AFC25F600}"/>
            </ac:spMkLst>
          </pc:spChg>
          <pc:grpChg chg="del mod">
            <ac:chgData name="Holly Riester" userId="2703b0df-c29b-40da-ad1a-749fb1dd05ce" providerId="ADAL" clId="{A7B7A1A9-2D3D-45F5-924A-4B91EC84013C}" dt="2021-07-06T16:50:29.536" v="147" actId="165"/>
            <ac:grpSpMkLst>
              <pc:docMk/>
              <pc:sldMasterMk cId="236727064" sldId="2147483648"/>
              <pc:sldLayoutMk cId="4239522285" sldId="2147483649"/>
              <ac:grpSpMk id="18" creationId="{42867330-EEF8-4AEE-9E3E-1BCF855A1523}"/>
            </ac:grpSpMkLst>
          </pc:grpChg>
          <pc:grpChg chg="add mod">
            <ac:chgData name="Holly Riester" userId="2703b0df-c29b-40da-ad1a-749fb1dd05ce" providerId="ADAL" clId="{A7B7A1A9-2D3D-45F5-924A-4B91EC84013C}" dt="2021-07-06T17:04:26.693" v="293" actId="1076"/>
            <ac:grpSpMkLst>
              <pc:docMk/>
              <pc:sldMasterMk cId="236727064" sldId="2147483648"/>
              <pc:sldLayoutMk cId="4239522285" sldId="2147483649"/>
              <ac:grpSpMk id="19" creationId="{4DCE038B-5876-4DDE-A905-7C4C40A04D38}"/>
            </ac:grpSpMkLst>
          </pc:grpChg>
          <pc:grpChg chg="add del mod">
            <ac:chgData name="Holly Riester" userId="2703b0df-c29b-40da-ad1a-749fb1dd05ce" providerId="ADAL" clId="{A7B7A1A9-2D3D-45F5-924A-4B91EC84013C}" dt="2021-07-06T17:00:42.133" v="241" actId="478"/>
            <ac:grpSpMkLst>
              <pc:docMk/>
              <pc:sldMasterMk cId="236727064" sldId="2147483648"/>
              <pc:sldLayoutMk cId="4239522285" sldId="2147483649"/>
              <ac:grpSpMk id="22" creationId="{940F8E29-479C-4EBA-8127-DA5172B73371}"/>
            </ac:grpSpMkLst>
          </pc:grpChg>
          <pc:grpChg chg="add del mod">
            <ac:chgData name="Holly Riester" userId="2703b0df-c29b-40da-ad1a-749fb1dd05ce" providerId="ADAL" clId="{A7B7A1A9-2D3D-45F5-924A-4B91EC84013C}" dt="2021-07-06T16:51:06.806" v="155" actId="478"/>
            <ac:grpSpMkLst>
              <pc:docMk/>
              <pc:sldMasterMk cId="236727064" sldId="2147483648"/>
              <pc:sldLayoutMk cId="4239522285" sldId="2147483649"/>
              <ac:grpSpMk id="24" creationId="{D52D05C2-FEC5-46C3-9EDF-E82E106F5507}"/>
            </ac:grpSpMkLst>
          </pc:grpChg>
          <pc:grpChg chg="add del mod">
            <ac:chgData name="Holly Riester" userId="2703b0df-c29b-40da-ad1a-749fb1dd05ce" providerId="ADAL" clId="{A7B7A1A9-2D3D-45F5-924A-4B91EC84013C}" dt="2021-07-06T16:59:34.121" v="237" actId="165"/>
            <ac:grpSpMkLst>
              <pc:docMk/>
              <pc:sldMasterMk cId="236727064" sldId="2147483648"/>
              <pc:sldLayoutMk cId="4239522285" sldId="2147483649"/>
              <ac:grpSpMk id="33" creationId="{7542706B-C29D-4EDA-91F1-4EE12C0F8AA4}"/>
            </ac:grpSpMkLst>
          </pc:grpChg>
          <pc:grpChg chg="add mod">
            <ac:chgData name="Holly Riester" userId="2703b0df-c29b-40da-ad1a-749fb1dd05ce" providerId="ADAL" clId="{A7B7A1A9-2D3D-45F5-924A-4B91EC84013C}" dt="2021-07-06T17:01:00.455" v="272" actId="164"/>
            <ac:grpSpMkLst>
              <pc:docMk/>
              <pc:sldMasterMk cId="236727064" sldId="2147483648"/>
              <pc:sldLayoutMk cId="4239522285" sldId="2147483649"/>
              <ac:grpSpMk id="37" creationId="{F90970A5-35BF-406C-9EE8-93CF9D6FF507}"/>
            </ac:grpSpMkLst>
          </pc:grpChg>
          <pc:grpChg chg="add mod">
            <ac:chgData name="Holly Riester" userId="2703b0df-c29b-40da-ad1a-749fb1dd05ce" providerId="ADAL" clId="{A7B7A1A9-2D3D-45F5-924A-4B91EC84013C}" dt="2021-07-06T17:01:07.582" v="274" actId="1076"/>
            <ac:grpSpMkLst>
              <pc:docMk/>
              <pc:sldMasterMk cId="236727064" sldId="2147483648"/>
              <pc:sldLayoutMk cId="4239522285" sldId="2147483649"/>
              <ac:grpSpMk id="38" creationId="{32E6CCB5-9966-482D-83F9-032538E23F75}"/>
            </ac:grpSpMkLst>
          </pc:grpChg>
          <pc:picChg chg="del">
            <ac:chgData name="Holly Riester" userId="2703b0df-c29b-40da-ad1a-749fb1dd05ce" providerId="ADAL" clId="{A7B7A1A9-2D3D-45F5-924A-4B91EC84013C}" dt="2021-07-06T16:49:52.710" v="144" actId="478"/>
            <ac:picMkLst>
              <pc:docMk/>
              <pc:sldMasterMk cId="236727064" sldId="2147483648"/>
              <pc:sldLayoutMk cId="4239522285" sldId="2147483649"/>
              <ac:picMk id="6" creationId="{90DFFF5D-3DBD-4247-A61B-759FBA02BFDF}"/>
            </ac:picMkLst>
          </pc:picChg>
          <pc:picChg chg="mod topLvl">
            <ac:chgData name="Holly Riester" userId="2703b0df-c29b-40da-ad1a-749fb1dd05ce" providerId="ADAL" clId="{A7B7A1A9-2D3D-45F5-924A-4B91EC84013C}" dt="2021-07-06T16:52:22.287" v="171" actId="164"/>
            <ac:picMkLst>
              <pc:docMk/>
              <pc:sldMasterMk cId="236727064" sldId="2147483648"/>
              <pc:sldLayoutMk cId="4239522285" sldId="2147483649"/>
              <ac:picMk id="12" creationId="{BC7CD6A1-B8A4-42E0-89BF-378BF5FDDA17}"/>
            </ac:picMkLst>
          </pc:picChg>
          <pc:picChg chg="del mod topLvl">
            <ac:chgData name="Holly Riester" userId="2703b0df-c29b-40da-ad1a-749fb1dd05ce" providerId="ADAL" clId="{A7B7A1A9-2D3D-45F5-924A-4B91EC84013C}" dt="2021-07-06T16:51:00.422" v="152" actId="478"/>
            <ac:picMkLst>
              <pc:docMk/>
              <pc:sldMasterMk cId="236727064" sldId="2147483648"/>
              <pc:sldLayoutMk cId="4239522285" sldId="2147483649"/>
              <ac:picMk id="17" creationId="{852B9A29-4E89-4F1A-AE61-1CA74AD61B54}"/>
            </ac:picMkLst>
          </pc:picChg>
          <pc:picChg chg="add mod modCrop">
            <ac:chgData name="Holly Riester" userId="2703b0df-c29b-40da-ad1a-749fb1dd05ce" providerId="ADAL" clId="{A7B7A1A9-2D3D-45F5-924A-4B91EC84013C}" dt="2021-07-06T16:58:30.878" v="232" actId="164"/>
            <ac:picMkLst>
              <pc:docMk/>
              <pc:sldMasterMk cId="236727064" sldId="2147483648"/>
              <pc:sldLayoutMk cId="4239522285" sldId="2147483649"/>
              <ac:picMk id="21" creationId="{5F6D6C40-3002-493E-A10E-F1FD7C6CA7EF}"/>
            </ac:picMkLst>
          </pc:picChg>
          <pc:picChg chg="add mod">
            <ac:chgData name="Holly Riester" userId="2703b0df-c29b-40da-ad1a-749fb1dd05ce" providerId="ADAL" clId="{A7B7A1A9-2D3D-45F5-924A-4B91EC84013C}" dt="2021-07-06T16:52:22.287" v="171" actId="164"/>
            <ac:picMkLst>
              <pc:docMk/>
              <pc:sldMasterMk cId="236727064" sldId="2147483648"/>
              <pc:sldLayoutMk cId="4239522285" sldId="2147483649"/>
              <ac:picMk id="23" creationId="{A41D742A-DB80-45F2-82D2-0856ED9934D3}"/>
            </ac:picMkLst>
          </pc:picChg>
          <pc:picChg chg="mod">
            <ac:chgData name="Holly Riester" userId="2703b0df-c29b-40da-ad1a-749fb1dd05ce" providerId="ADAL" clId="{A7B7A1A9-2D3D-45F5-924A-4B91EC84013C}" dt="2021-07-06T16:51:02.019" v="153"/>
            <ac:picMkLst>
              <pc:docMk/>
              <pc:sldMasterMk cId="236727064" sldId="2147483648"/>
              <pc:sldLayoutMk cId="4239522285" sldId="2147483649"/>
              <ac:picMk id="30" creationId="{84A4F336-1757-4A3E-BA8A-50D669CC0FD9}"/>
            </ac:picMkLst>
          </pc:picChg>
          <pc:picChg chg="add mod">
            <ac:chgData name="Holly Riester" userId="2703b0df-c29b-40da-ad1a-749fb1dd05ce" providerId="ADAL" clId="{A7B7A1A9-2D3D-45F5-924A-4B91EC84013C}" dt="2021-07-06T16:58:30.878" v="232" actId="164"/>
            <ac:picMkLst>
              <pc:docMk/>
              <pc:sldMasterMk cId="236727064" sldId="2147483648"/>
              <pc:sldLayoutMk cId="4239522285" sldId="2147483649"/>
              <ac:picMk id="31" creationId="{1BFFF157-3901-4229-985C-7DD76DF05CEE}"/>
            </ac:picMkLst>
          </pc:picChg>
          <pc:picChg chg="add mod modCrop">
            <ac:chgData name="Holly Riester" userId="2703b0df-c29b-40da-ad1a-749fb1dd05ce" providerId="ADAL" clId="{A7B7A1A9-2D3D-45F5-924A-4B91EC84013C}" dt="2021-07-06T16:58:30.878" v="232" actId="164"/>
            <ac:picMkLst>
              <pc:docMk/>
              <pc:sldMasterMk cId="236727064" sldId="2147483648"/>
              <pc:sldLayoutMk cId="4239522285" sldId="2147483649"/>
              <ac:picMk id="32" creationId="{510CA04A-E1F3-4EE0-BA03-23D3D7E8B5BC}"/>
            </ac:picMkLst>
          </pc:picChg>
          <pc:picChg chg="mod topLvl modCrop">
            <ac:chgData name="Holly Riester" userId="2703b0df-c29b-40da-ad1a-749fb1dd05ce" providerId="ADAL" clId="{A7B7A1A9-2D3D-45F5-924A-4B91EC84013C}" dt="2021-07-06T17:01:00.455" v="272" actId="164"/>
            <ac:picMkLst>
              <pc:docMk/>
              <pc:sldMasterMk cId="236727064" sldId="2147483648"/>
              <pc:sldLayoutMk cId="4239522285" sldId="2147483649"/>
              <ac:picMk id="34" creationId="{84ED85D6-CD54-4AFE-BDF2-5A3D3CB86A16}"/>
            </ac:picMkLst>
          </pc:picChg>
          <pc:picChg chg="mod topLvl modCrop">
            <ac:chgData name="Holly Riester" userId="2703b0df-c29b-40da-ad1a-749fb1dd05ce" providerId="ADAL" clId="{A7B7A1A9-2D3D-45F5-924A-4B91EC84013C}" dt="2021-07-06T17:01:00.455" v="272" actId="164"/>
            <ac:picMkLst>
              <pc:docMk/>
              <pc:sldMasterMk cId="236727064" sldId="2147483648"/>
              <pc:sldLayoutMk cId="4239522285" sldId="2147483649"/>
              <ac:picMk id="35" creationId="{CCBAC2A6-1E9B-4F65-867C-93A527B62817}"/>
            </ac:picMkLst>
          </pc:picChg>
          <pc:picChg chg="mod topLvl modCrop">
            <ac:chgData name="Holly Riester" userId="2703b0df-c29b-40da-ad1a-749fb1dd05ce" providerId="ADAL" clId="{A7B7A1A9-2D3D-45F5-924A-4B91EC84013C}" dt="2021-07-06T17:01:00.455" v="272" actId="164"/>
            <ac:picMkLst>
              <pc:docMk/>
              <pc:sldMasterMk cId="236727064" sldId="2147483648"/>
              <pc:sldLayoutMk cId="4239522285" sldId="2147483649"/>
              <ac:picMk id="36" creationId="{AB289FDE-F898-49BB-915A-A6D6A093D51A}"/>
            </ac:picMkLst>
          </pc:picChg>
          <pc:picChg chg="mod">
            <ac:chgData name="Holly Riester" userId="2703b0df-c29b-40da-ad1a-749fb1dd05ce" providerId="ADAL" clId="{A7B7A1A9-2D3D-45F5-924A-4B91EC84013C}" dt="2021-07-06T17:01:04.474" v="273"/>
            <ac:picMkLst>
              <pc:docMk/>
              <pc:sldMasterMk cId="236727064" sldId="2147483648"/>
              <pc:sldLayoutMk cId="4239522285" sldId="2147483649"/>
              <ac:picMk id="39" creationId="{7C625D9F-D602-4776-A0A9-9C21B3B7D3BA}"/>
            </ac:picMkLst>
          </pc:picChg>
          <pc:picChg chg="mod">
            <ac:chgData name="Holly Riester" userId="2703b0df-c29b-40da-ad1a-749fb1dd05ce" providerId="ADAL" clId="{A7B7A1A9-2D3D-45F5-924A-4B91EC84013C}" dt="2021-07-06T17:01:04.474" v="273"/>
            <ac:picMkLst>
              <pc:docMk/>
              <pc:sldMasterMk cId="236727064" sldId="2147483648"/>
              <pc:sldLayoutMk cId="4239522285" sldId="2147483649"/>
              <ac:picMk id="40" creationId="{04AFADD6-C150-4D86-B295-2563513D4A06}"/>
            </ac:picMkLst>
          </pc:picChg>
          <pc:picChg chg="mod">
            <ac:chgData name="Holly Riester" userId="2703b0df-c29b-40da-ad1a-749fb1dd05ce" providerId="ADAL" clId="{A7B7A1A9-2D3D-45F5-924A-4B91EC84013C}" dt="2021-07-06T17:01:04.474" v="273"/>
            <ac:picMkLst>
              <pc:docMk/>
              <pc:sldMasterMk cId="236727064" sldId="2147483648"/>
              <pc:sldLayoutMk cId="4239522285" sldId="2147483649"/>
              <ac:picMk id="41" creationId="{A95F47E0-7FA5-40C9-B49B-997C756445F4}"/>
            </ac:picMkLst>
          </pc:picChg>
        </pc:sldLayoutChg>
        <pc:sldLayoutChg chg="del">
          <pc:chgData name="Holly Riester" userId="2703b0df-c29b-40da-ad1a-749fb1dd05ce" providerId="ADAL" clId="{A7B7A1A9-2D3D-45F5-924A-4B91EC84013C}" dt="2021-07-06T16:41:12.443" v="9" actId="2696"/>
          <pc:sldLayoutMkLst>
            <pc:docMk/>
            <pc:sldMasterMk cId="236727064" sldId="2147483648"/>
            <pc:sldLayoutMk cId="1270419001" sldId="2147483650"/>
          </pc:sldLayoutMkLst>
        </pc:sldLayoutChg>
        <pc:sldLayoutChg chg="addSp delSp modSp mod">
          <pc:chgData name="Holly Riester" userId="2703b0df-c29b-40da-ad1a-749fb1dd05ce" providerId="ADAL" clId="{A7B7A1A9-2D3D-45F5-924A-4B91EC84013C}" dt="2021-07-06T16:52:12.510" v="170" actId="478"/>
          <pc:sldLayoutMkLst>
            <pc:docMk/>
            <pc:sldMasterMk cId="236727064" sldId="2147483648"/>
            <pc:sldLayoutMk cId="2756925988" sldId="2147483651"/>
          </pc:sldLayoutMkLst>
          <pc:spChg chg="add del">
            <ac:chgData name="Holly Riester" userId="2703b0df-c29b-40da-ad1a-749fb1dd05ce" providerId="ADAL" clId="{A7B7A1A9-2D3D-45F5-924A-4B91EC84013C}" dt="2021-07-06T16:43:36.968" v="33" actId="478"/>
            <ac:spMkLst>
              <pc:docMk/>
              <pc:sldMasterMk cId="236727064" sldId="2147483648"/>
              <pc:sldLayoutMk cId="2756925988" sldId="2147483651"/>
              <ac:spMk id="2" creationId="{00000000-0000-0000-0000-000000000000}"/>
            </ac:spMkLst>
          </pc:spChg>
          <pc:spChg chg="add del mod">
            <ac:chgData name="Holly Riester" userId="2703b0df-c29b-40da-ad1a-749fb1dd05ce" providerId="ADAL" clId="{A7B7A1A9-2D3D-45F5-924A-4B91EC84013C}" dt="2021-07-06T16:47:44.120" v="99" actId="14100"/>
            <ac:spMkLst>
              <pc:docMk/>
              <pc:sldMasterMk cId="236727064" sldId="2147483648"/>
              <pc:sldLayoutMk cId="2756925988" sldId="2147483651"/>
              <ac:spMk id="3" creationId="{00000000-0000-0000-0000-000000000000}"/>
            </ac:spMkLst>
          </pc:spChg>
          <pc:spChg chg="add mod ord topLvl">
            <ac:chgData name="Holly Riester" userId="2703b0df-c29b-40da-ad1a-749fb1dd05ce" providerId="ADAL" clId="{A7B7A1A9-2D3D-45F5-924A-4B91EC84013C}" dt="2021-07-06T16:49:02.373" v="135" actId="164"/>
            <ac:spMkLst>
              <pc:docMk/>
              <pc:sldMasterMk cId="236727064" sldId="2147483648"/>
              <pc:sldLayoutMk cId="2756925988" sldId="2147483651"/>
              <ac:spMk id="4" creationId="{44FEDBE1-0D26-4B64-8F4D-8EB155F51143}"/>
            </ac:spMkLst>
          </pc:spChg>
          <pc:grpChg chg="add del mod">
            <ac:chgData name="Holly Riester" userId="2703b0df-c29b-40da-ad1a-749fb1dd05ce" providerId="ADAL" clId="{A7B7A1A9-2D3D-45F5-924A-4B91EC84013C}" dt="2021-07-06T16:48:02.662" v="100" actId="165"/>
            <ac:grpSpMkLst>
              <pc:docMk/>
              <pc:sldMasterMk cId="236727064" sldId="2147483648"/>
              <pc:sldLayoutMk cId="2756925988" sldId="2147483651"/>
              <ac:grpSpMk id="5" creationId="{753B5B4B-E878-45B3-ADC1-CB4B53F183C7}"/>
            </ac:grpSpMkLst>
          </pc:grpChg>
          <pc:grpChg chg="add del mod">
            <ac:chgData name="Holly Riester" userId="2703b0df-c29b-40da-ad1a-749fb1dd05ce" providerId="ADAL" clId="{A7B7A1A9-2D3D-45F5-924A-4B91EC84013C}" dt="2021-07-06T16:49:30.870" v="143" actId="478"/>
            <ac:grpSpMkLst>
              <pc:docMk/>
              <pc:sldMasterMk cId="236727064" sldId="2147483648"/>
              <pc:sldLayoutMk cId="2756925988" sldId="2147483651"/>
              <ac:grpSpMk id="7" creationId="{DC591BA3-39FC-4C98-8763-4EBAF086BAE0}"/>
            </ac:grpSpMkLst>
          </pc:grpChg>
          <pc:picChg chg="mod topLvl">
            <ac:chgData name="Holly Riester" userId="2703b0df-c29b-40da-ad1a-749fb1dd05ce" providerId="ADAL" clId="{A7B7A1A9-2D3D-45F5-924A-4B91EC84013C}" dt="2021-07-06T16:49:08.311" v="137" actId="1076"/>
            <ac:picMkLst>
              <pc:docMk/>
              <pc:sldMasterMk cId="236727064" sldId="2147483648"/>
              <pc:sldLayoutMk cId="2756925988" sldId="2147483651"/>
              <ac:picMk id="32" creationId="{BEB0A7FF-0B8A-4231-AE8D-E16A9436BB53}"/>
            </ac:picMkLst>
          </pc:picChg>
          <pc:picChg chg="del mod">
            <ac:chgData name="Holly Riester" userId="2703b0df-c29b-40da-ad1a-749fb1dd05ce" providerId="ADAL" clId="{A7B7A1A9-2D3D-45F5-924A-4B91EC84013C}" dt="2021-07-06T16:52:12.510" v="170" actId="478"/>
            <ac:picMkLst>
              <pc:docMk/>
              <pc:sldMasterMk cId="236727064" sldId="2147483648"/>
              <pc:sldLayoutMk cId="2756925988" sldId="2147483651"/>
              <ac:picMk id="44" creationId="{D685FA11-CC63-4DA3-B800-071F3C15C776}"/>
            </ac:picMkLst>
          </pc:picChg>
        </pc:sldLayoutChg>
      </pc:sldMasterChg>
    </pc:docChg>
  </pc:docChgLst>
  <pc:docChgLst>
    <pc:chgData name="Holly Riester" userId="2703b0df-c29b-40da-ad1a-749fb1dd05ce" providerId="ADAL" clId="{5692B0BE-ADC1-4022-8819-899708059C18}"/>
    <pc:docChg chg="modSld">
      <pc:chgData name="Holly Riester" userId="2703b0df-c29b-40da-ad1a-749fb1dd05ce" providerId="ADAL" clId="{5692B0BE-ADC1-4022-8819-899708059C18}" dt="2021-07-12T15:40:56.838" v="1" actId="6549"/>
      <pc:docMkLst>
        <pc:docMk/>
      </pc:docMkLst>
      <pc:sldChg chg="modSp mod">
        <pc:chgData name="Holly Riester" userId="2703b0df-c29b-40da-ad1a-749fb1dd05ce" providerId="ADAL" clId="{5692B0BE-ADC1-4022-8819-899708059C18}" dt="2021-07-12T15:40:56.838" v="1" actId="6549"/>
        <pc:sldMkLst>
          <pc:docMk/>
          <pc:sldMk cId="3676199701" sldId="256"/>
        </pc:sldMkLst>
        <pc:spChg chg="mod">
          <ac:chgData name="Holly Riester" userId="2703b0df-c29b-40da-ad1a-749fb1dd05ce" providerId="ADAL" clId="{5692B0BE-ADC1-4022-8819-899708059C18}" dt="2021-07-12T15:40:52.898" v="0" actId="6549"/>
          <ac:spMkLst>
            <pc:docMk/>
            <pc:sldMk cId="3676199701" sldId="256"/>
            <ac:spMk id="2" creationId="{00000000-0000-0000-0000-000000000000}"/>
          </ac:spMkLst>
        </pc:spChg>
        <pc:spChg chg="mod">
          <ac:chgData name="Holly Riester" userId="2703b0df-c29b-40da-ad1a-749fb1dd05ce" providerId="ADAL" clId="{5692B0BE-ADC1-4022-8819-899708059C18}" dt="2021-07-12T15:40:56.838" v="1" actId="6549"/>
          <ac:spMkLst>
            <pc:docMk/>
            <pc:sldMk cId="3676199701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09BD-8F19-0B44-8E85-44C88B02A4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5F82E-548B-494F-89A6-3B3ADDAE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10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CD39A-F679-DF43-BBE4-8BF4AC45CCF4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259CE-35B4-F249-A2D4-2A860B274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2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3594" y="2553473"/>
            <a:ext cx="8844801" cy="101917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rgbClr val="006B3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73594" y="3789158"/>
            <a:ext cx="8844801" cy="6953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6B3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87467" y="5582468"/>
            <a:ext cx="12017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kern="1200" dirty="0">
                <a:solidFill>
                  <a:srgbClr val="006B31"/>
                </a:solidFill>
                <a:effectLst/>
                <a:latin typeface="+mn-lt"/>
                <a:ea typeface="+mn-ea"/>
                <a:cs typeface="+mn-cs"/>
              </a:rPr>
              <a:t>Advancing Integrated Psychiatric Care for the Medically Ill</a:t>
            </a:r>
            <a:endParaRPr lang="en-US" sz="2800" kern="1200" dirty="0">
              <a:solidFill>
                <a:srgbClr val="006B31"/>
              </a:solidFill>
              <a:effectLst/>
              <a:latin typeface="+mn-lt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DCE038B-5876-4DDE-A905-7C4C40A04D38}"/>
              </a:ext>
            </a:extLst>
          </p:cNvPr>
          <p:cNvGrpSpPr/>
          <p:nvPr userDrawn="1"/>
        </p:nvGrpSpPr>
        <p:grpSpPr>
          <a:xfrm>
            <a:off x="3036558" y="938283"/>
            <a:ext cx="6165584" cy="1309479"/>
            <a:chOff x="1927007" y="457846"/>
            <a:chExt cx="6165584" cy="1309479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C7CD6A1-B8A4-42E0-89BF-378BF5FDDA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927007" y="480025"/>
              <a:ext cx="1287300" cy="12873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3" name="Picture 22" descr="Text&#10;&#10;Description automatically generated">
              <a:extLst>
                <a:ext uri="{FF2B5EF4-FFF2-40B4-BE49-F238E27FC236}">
                  <a16:creationId xmlns:a16="http://schemas.microsoft.com/office/drawing/2014/main" id="{A41D742A-DB80-45F2-82D2-0856ED9934D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20190" t="-8465"/>
            <a:stretch/>
          </p:blipFill>
          <p:spPr>
            <a:xfrm>
              <a:off x="3214307" y="457846"/>
              <a:ext cx="4878284" cy="130947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90970A5-35BF-406C-9EE8-93CF9D6FF507}"/>
              </a:ext>
            </a:extLst>
          </p:cNvPr>
          <p:cNvGrpSpPr/>
          <p:nvPr userDrawn="1"/>
        </p:nvGrpSpPr>
        <p:grpSpPr>
          <a:xfrm>
            <a:off x="772" y="5948"/>
            <a:ext cx="12192001" cy="582600"/>
            <a:chOff x="772" y="5948"/>
            <a:chExt cx="12192001" cy="582600"/>
          </a:xfrm>
        </p:grpSpPr>
        <p:pic>
          <p:nvPicPr>
            <p:cNvPr id="34" name="Picture 33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84ED85D6-CD54-4AFE-BDF2-5A3D3CB86A1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b="91511"/>
            <a:stretch/>
          </p:blipFill>
          <p:spPr>
            <a:xfrm>
              <a:off x="772" y="5948"/>
              <a:ext cx="5639161" cy="582165"/>
            </a:xfrm>
            <a:prstGeom prst="rect">
              <a:avLst/>
            </a:prstGeom>
          </p:spPr>
        </p:pic>
        <p:pic>
          <p:nvPicPr>
            <p:cNvPr id="35" name="Picture 34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CCBAC2A6-1E9B-4F65-867C-93A527B628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b="91505"/>
            <a:stretch/>
          </p:blipFill>
          <p:spPr>
            <a:xfrm>
              <a:off x="5527678" y="5948"/>
              <a:ext cx="5639161" cy="582600"/>
            </a:xfrm>
            <a:prstGeom prst="rect">
              <a:avLst/>
            </a:prstGeom>
          </p:spPr>
        </p:pic>
        <p:pic>
          <p:nvPicPr>
            <p:cNvPr id="36" name="Picture 35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AB289FDE-F898-49BB-915A-A6D6A093D51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l="33663" r="36005" b="91511"/>
            <a:stretch/>
          </p:blipFill>
          <p:spPr>
            <a:xfrm>
              <a:off x="10482319" y="6383"/>
              <a:ext cx="1710454" cy="582165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2E6CCB5-9966-482D-83F9-032538E23F75}"/>
              </a:ext>
            </a:extLst>
          </p:cNvPr>
          <p:cNvGrpSpPr/>
          <p:nvPr userDrawn="1"/>
        </p:nvGrpSpPr>
        <p:grpSpPr>
          <a:xfrm>
            <a:off x="-5" y="6275400"/>
            <a:ext cx="12192001" cy="582600"/>
            <a:chOff x="772" y="5948"/>
            <a:chExt cx="12192001" cy="582600"/>
          </a:xfrm>
        </p:grpSpPr>
        <p:pic>
          <p:nvPicPr>
            <p:cNvPr id="39" name="Picture 38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7C625D9F-D602-4776-A0A9-9C21B3B7D3B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b="91511"/>
            <a:stretch/>
          </p:blipFill>
          <p:spPr>
            <a:xfrm>
              <a:off x="772" y="5948"/>
              <a:ext cx="5639161" cy="582165"/>
            </a:xfrm>
            <a:prstGeom prst="rect">
              <a:avLst/>
            </a:prstGeom>
          </p:spPr>
        </p:pic>
        <p:pic>
          <p:nvPicPr>
            <p:cNvPr id="40" name="Picture 39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04AFADD6-C150-4D86-B295-2563513D4A0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b="91505"/>
            <a:stretch/>
          </p:blipFill>
          <p:spPr>
            <a:xfrm>
              <a:off x="5527678" y="5948"/>
              <a:ext cx="5639161" cy="582600"/>
            </a:xfrm>
            <a:prstGeom prst="rect">
              <a:avLst/>
            </a:prstGeom>
          </p:spPr>
        </p:pic>
        <p:pic>
          <p:nvPicPr>
            <p:cNvPr id="41" name="Picture 40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A95F47E0-7FA5-40C9-B49B-997C756445F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l="33663" r="36005" b="91511"/>
            <a:stretch/>
          </p:blipFill>
          <p:spPr>
            <a:xfrm>
              <a:off x="10482319" y="6383"/>
              <a:ext cx="1710454" cy="5821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9522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8638"/>
            <a:ext cx="10972800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006B3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89048"/>
            <a:ext cx="10972800" cy="47121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buClr>
                <a:srgbClr val="177D38"/>
              </a:buClr>
              <a:buFont typeface="Wingdings" panose="05000000000000000000" pitchFamily="2" charset="2"/>
              <a:buChar char="§"/>
              <a:defRPr>
                <a:solidFill>
                  <a:srgbClr val="006B31"/>
                </a:solidFill>
              </a:defRPr>
            </a:lvl1pPr>
            <a:lvl2pPr marL="627063" indent="-228600">
              <a:buClr>
                <a:srgbClr val="177D38"/>
              </a:buClr>
              <a:buFont typeface="Wingdings" panose="05000000000000000000" pitchFamily="2" charset="2"/>
              <a:buChar char="§"/>
              <a:defRPr>
                <a:solidFill>
                  <a:srgbClr val="006B31"/>
                </a:solidFill>
              </a:defRPr>
            </a:lvl2pPr>
            <a:lvl3pPr marL="1143000" indent="-228600">
              <a:buClr>
                <a:srgbClr val="177D38"/>
              </a:buClr>
              <a:buFont typeface="Wingdings" panose="05000000000000000000" pitchFamily="2" charset="2"/>
              <a:buChar char="§"/>
              <a:defRPr>
                <a:solidFill>
                  <a:srgbClr val="006B31"/>
                </a:solidFill>
              </a:defRPr>
            </a:lvl3pPr>
            <a:lvl4pPr marL="1600200" indent="-228600">
              <a:buClr>
                <a:srgbClr val="177D38"/>
              </a:buClr>
              <a:buFont typeface="Wingdings" panose="05000000000000000000" pitchFamily="2" charset="2"/>
              <a:buChar char="§"/>
              <a:defRPr>
                <a:solidFill>
                  <a:srgbClr val="006B31"/>
                </a:solidFill>
              </a:defRPr>
            </a:lvl4pPr>
            <a:lvl5pPr marL="2057400" indent="-228600">
              <a:buClr>
                <a:srgbClr val="177D38"/>
              </a:buClr>
              <a:buFont typeface="Wingdings" panose="05000000000000000000" pitchFamily="2" charset="2"/>
              <a:buChar char="§"/>
              <a:defRPr>
                <a:solidFill>
                  <a:srgbClr val="006B3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BC42D7B-F7E8-4EAF-B0AD-12B965862F6A}"/>
              </a:ext>
            </a:extLst>
          </p:cNvPr>
          <p:cNvGrpSpPr/>
          <p:nvPr userDrawn="1"/>
        </p:nvGrpSpPr>
        <p:grpSpPr>
          <a:xfrm>
            <a:off x="101639" y="418638"/>
            <a:ext cx="325141" cy="6380206"/>
            <a:chOff x="76239" y="-202187"/>
            <a:chExt cx="325141" cy="63802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2" name="Picture 21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E14C7EA4-9592-4D9D-A468-4331F758C8C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427" t="-6067" r="82176" b="45866"/>
            <a:stretch/>
          </p:blipFill>
          <p:spPr>
            <a:xfrm>
              <a:off x="76241" y="-202187"/>
              <a:ext cx="324450" cy="1990079"/>
            </a:xfrm>
            <a:prstGeom prst="rect">
              <a:avLst/>
            </a:prstGeom>
          </p:spPr>
        </p:pic>
        <p:pic>
          <p:nvPicPr>
            <p:cNvPr id="21" name="Picture 20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62DCC54C-5F0F-46EC-AD9D-D8880BEFF82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8854" t="-6468" r="49546" b="14014"/>
            <a:stretch/>
          </p:blipFill>
          <p:spPr>
            <a:xfrm>
              <a:off x="76239" y="1408836"/>
              <a:ext cx="324448" cy="3056245"/>
            </a:xfrm>
            <a:prstGeom prst="rect">
              <a:avLst/>
            </a:prstGeom>
          </p:spPr>
        </p:pic>
        <p:pic>
          <p:nvPicPr>
            <p:cNvPr id="11" name="Picture 10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8372C55C-E5AD-4DDD-82CA-B72AF14DD1F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4225" t="1135" r="44175" b="46244"/>
            <a:stretch/>
          </p:blipFill>
          <p:spPr>
            <a:xfrm>
              <a:off x="76930" y="4438524"/>
              <a:ext cx="324450" cy="1739495"/>
            </a:xfrm>
            <a:prstGeom prst="rect">
              <a:avLst/>
            </a:prstGeom>
          </p:spPr>
        </p:pic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01425" y="6410668"/>
            <a:ext cx="688580" cy="365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r">
              <a:defRPr sz="1200">
                <a:solidFill>
                  <a:srgbClr val="177D38"/>
                </a:solidFill>
              </a:defRPr>
            </a:lvl1pPr>
          </a:lstStyle>
          <a:p>
            <a:r>
              <a:rPr lang="en-US" dirty="0"/>
              <a:t>Page</a:t>
            </a:r>
            <a:fld id="{68CDBAF2-F266-C14C-8ABF-54B90D837F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E4CE4FE-7650-482B-9F12-687F6459490E}"/>
              </a:ext>
            </a:extLst>
          </p:cNvPr>
          <p:cNvCxnSpPr>
            <a:cxnSpLocks/>
          </p:cNvCxnSpPr>
          <p:nvPr userDrawn="1"/>
        </p:nvCxnSpPr>
        <p:spPr>
          <a:xfrm>
            <a:off x="102330" y="6720534"/>
            <a:ext cx="12115460" cy="9525"/>
          </a:xfrm>
          <a:prstGeom prst="line">
            <a:avLst/>
          </a:prstGeom>
          <a:ln>
            <a:solidFill>
              <a:srgbClr val="00A9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7551CF8-3300-4E31-B62A-F3C1CAC2C0F7}"/>
              </a:ext>
            </a:extLst>
          </p:cNvPr>
          <p:cNvCxnSpPr>
            <a:cxnSpLocks/>
          </p:cNvCxnSpPr>
          <p:nvPr userDrawn="1"/>
        </p:nvCxnSpPr>
        <p:spPr>
          <a:xfrm>
            <a:off x="101639" y="6785279"/>
            <a:ext cx="12115460" cy="9525"/>
          </a:xfrm>
          <a:prstGeom prst="line">
            <a:avLst/>
          </a:prstGeom>
          <a:ln>
            <a:solidFill>
              <a:srgbClr val="0076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92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032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288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5D1F791-04FF-4516-8691-725E9FFDEC88}"/>
              </a:ext>
            </a:extLst>
          </p:cNvPr>
          <p:cNvGrpSpPr/>
          <p:nvPr userDrawn="1"/>
        </p:nvGrpSpPr>
        <p:grpSpPr>
          <a:xfrm>
            <a:off x="101639" y="418638"/>
            <a:ext cx="325141" cy="6380206"/>
            <a:chOff x="76239" y="-202187"/>
            <a:chExt cx="325141" cy="63802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9" name="Picture 18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B6A9A537-DEC9-4AE0-88D6-8FC5762163F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l="6427" t="-6067" r="82176" b="45866"/>
            <a:stretch/>
          </p:blipFill>
          <p:spPr>
            <a:xfrm>
              <a:off x="76241" y="-202187"/>
              <a:ext cx="324450" cy="1990079"/>
            </a:xfrm>
            <a:prstGeom prst="rect">
              <a:avLst/>
            </a:prstGeom>
          </p:spPr>
        </p:pic>
        <p:pic>
          <p:nvPicPr>
            <p:cNvPr id="20" name="Picture 19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99DA443D-3AF9-4B48-9D04-E6602CBD8F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l="38854" t="-6468" r="49546" b="14014"/>
            <a:stretch/>
          </p:blipFill>
          <p:spPr>
            <a:xfrm>
              <a:off x="76239" y="1408836"/>
              <a:ext cx="324448" cy="3056245"/>
            </a:xfrm>
            <a:prstGeom prst="rect">
              <a:avLst/>
            </a:prstGeom>
          </p:spPr>
        </p:pic>
        <p:pic>
          <p:nvPicPr>
            <p:cNvPr id="21" name="Picture 20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85AE0B28-4937-42B0-95E9-25FABA07520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l="44225" t="1135" r="44175" b="46244"/>
            <a:stretch/>
          </p:blipFill>
          <p:spPr>
            <a:xfrm>
              <a:off x="76930" y="4438524"/>
              <a:ext cx="324450" cy="1739495"/>
            </a:xfrm>
            <a:prstGeom prst="rect">
              <a:avLst/>
            </a:prstGeom>
          </p:spPr>
        </p:pic>
      </p:grp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9B35E28E-E1A3-4120-8AAB-300E7F55C2AB}"/>
              </a:ext>
            </a:extLst>
          </p:cNvPr>
          <p:cNvSpPr txBox="1">
            <a:spLocks/>
          </p:cNvSpPr>
          <p:nvPr userDrawn="1"/>
        </p:nvSpPr>
        <p:spPr>
          <a:xfrm>
            <a:off x="11401425" y="6410668"/>
            <a:ext cx="688580" cy="365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177D38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Page</a:t>
            </a:r>
            <a:fld id="{68CDBAF2-F266-C14C-8ABF-54B90D837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Text&#10;&#10;Description automatically generated">
            <a:extLst>
              <a:ext uri="{FF2B5EF4-FFF2-40B4-BE49-F238E27FC236}">
                <a16:creationId xmlns:a16="http://schemas.microsoft.com/office/drawing/2014/main" id="{096DF7D1-BA58-46A5-85B5-A165744D4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20190" t="-8465"/>
          <a:stretch/>
        </p:blipFill>
        <p:spPr>
          <a:xfrm>
            <a:off x="608909" y="44146"/>
            <a:ext cx="1968500" cy="5284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99E64DD-EEF1-46BE-BB40-17F0F11F447B}"/>
              </a:ext>
            </a:extLst>
          </p:cNvPr>
          <p:cNvCxnSpPr>
            <a:cxnSpLocks/>
          </p:cNvCxnSpPr>
          <p:nvPr userDrawn="1"/>
        </p:nvCxnSpPr>
        <p:spPr>
          <a:xfrm>
            <a:off x="101639" y="6785279"/>
            <a:ext cx="12115460" cy="9525"/>
          </a:xfrm>
          <a:prstGeom prst="line">
            <a:avLst/>
          </a:prstGeom>
          <a:ln>
            <a:solidFill>
              <a:srgbClr val="0076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>
            <a:extLst>
              <a:ext uri="{FF2B5EF4-FFF2-40B4-BE49-F238E27FC236}">
                <a16:creationId xmlns:a16="http://schemas.microsoft.com/office/drawing/2014/main" id="{40C3C5F4-4D0F-4ED4-9E4A-07EBF54CAE4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222" y="52287"/>
            <a:ext cx="523341" cy="5233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006B3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rgbClr val="006B3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006B3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rgbClr val="006B3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rgbClr val="006B3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rgbClr val="006B3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9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AC9CE-6474-4E2C-A27C-95D545681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638"/>
            <a:ext cx="10972800" cy="1143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5A96A-FE4D-4E91-97E7-EABAE5DEFD9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565615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5E837-85E1-407B-8EE5-A8A131C41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10274"/>
      </p:ext>
    </p:extLst>
  </p:cSld>
  <p:clrMapOvr>
    <a:masterClrMapping/>
  </p:clrMapOvr>
</p:sld>
</file>

<file path=ppt/theme/theme1.xml><?xml version="1.0" encoding="utf-8"?>
<a:theme xmlns:a="http://schemas.openxmlformats.org/drawingml/2006/main" name="APM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2C9C77E-7F59-4562-AC6A-C6F3C96BAC6A}" vid="{B8FB10BF-8001-47BC-9267-63EA1BB6F6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Date xmlns="d5af13c4-72b1-41c9-8507-7e9ed24d93a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B7F35BAB62E459D559428A31CA9C2" ma:contentTypeVersion="18" ma:contentTypeDescription="Create a new document." ma:contentTypeScope="" ma:versionID="17e2f4a2ad1881d57ffd08403939dde2">
  <xsd:schema xmlns:xsd="http://www.w3.org/2001/XMLSchema" xmlns:xs="http://www.w3.org/2001/XMLSchema" xmlns:p="http://schemas.microsoft.com/office/2006/metadata/properties" xmlns:ns1="http://schemas.microsoft.com/sharepoint/v3" xmlns:ns2="7f3cf475-0395-4332-a22f-87d7b85be7f2" xmlns:ns3="d5af13c4-72b1-41c9-8507-7e9ed24d93ac" targetNamespace="http://schemas.microsoft.com/office/2006/metadata/properties" ma:root="true" ma:fieldsID="8281bf19a820b09bf04122469932c4e1" ns1:_="" ns2:_="" ns3:_="">
    <xsd:import namespace="http://schemas.microsoft.com/sharepoint/v3"/>
    <xsd:import namespace="7f3cf475-0395-4332-a22f-87d7b85be7f2"/>
    <xsd:import namespace="d5af13c4-72b1-41c9-8507-7e9ed24d93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cf475-0395-4332-a22f-87d7b85be7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f13c4-72b1-41c9-8507-7e9ed24d9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Date" ma:index="25" nillable="true" ma:displayName="Date" ma:format="DateOnly" ma:internalName="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60AA4B-0C74-43BA-862E-50B2110804B8}">
  <ds:schemaRefs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d5af13c4-72b1-41c9-8507-7e9ed24d93ac"/>
    <ds:schemaRef ds:uri="http://schemas.microsoft.com/sharepoint/v3"/>
    <ds:schemaRef ds:uri="7f3cf475-0395-4332-a22f-87d7b85be7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42B48B5-5FF8-49E2-9D36-F27F000F449B}"/>
</file>

<file path=customXml/itemProps3.xml><?xml version="1.0" encoding="utf-8"?>
<ds:datastoreItem xmlns:ds="http://schemas.openxmlformats.org/officeDocument/2006/customXml" ds:itemID="{4CF9EE7F-82E1-4A4A-ACA8-B0A781BE49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APM template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Riester</dc:creator>
  <cp:lastModifiedBy>Holly Riester</cp:lastModifiedBy>
  <cp:revision>3</cp:revision>
  <dcterms:created xsi:type="dcterms:W3CDTF">2020-09-23T18:24:29Z</dcterms:created>
  <dcterms:modified xsi:type="dcterms:W3CDTF">2021-07-12T15:40:58Z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0x010100381B7F35BAB62E459D559428A31CA9C2</vt:lpwstr>
  </property>
</Properties>
</file>