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8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FFDE"/>
    <a:srgbClr val="81D297"/>
    <a:srgbClr val="177D38"/>
    <a:srgbClr val="66A677"/>
    <a:srgbClr val="105A25"/>
    <a:srgbClr val="3891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0" autoAdjust="0"/>
    <p:restoredTop sz="94660"/>
  </p:normalViewPr>
  <p:slideViewPr>
    <p:cSldViewPr snapToGrid="0" snapToObjects="1" showGuides="1">
      <p:cViewPr varScale="1">
        <p:scale>
          <a:sx n="64" d="100"/>
          <a:sy n="64" d="100"/>
        </p:scale>
        <p:origin x="84" y="282"/>
      </p:cViewPr>
      <p:guideLst>
        <p:guide orient="horz" pos="4228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009BD-8F19-0B44-8E85-44C88B02A425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5F82E-548B-494F-89A6-3B3ADDAE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10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CD39A-F679-DF43-BBE4-8BF4AC45CCF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259CE-35B4-F249-A2D4-2A860B274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22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rgbClr val="66A677">
                <a:alpha val="35000"/>
              </a:srgbClr>
            </a:gs>
            <a:gs pos="50000">
              <a:srgbClr val="FFFFFF">
                <a:alpha val="48000"/>
              </a:srgbClr>
            </a:gs>
            <a:gs pos="100000">
              <a:srgbClr val="389155">
                <a:alpha val="20000"/>
              </a:srgbClr>
            </a:gs>
          </a:gsLst>
          <a:lin ang="34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hite bands.psd"/>
          <p:cNvPicPr>
            <a:picLocks noChangeAspect="1"/>
          </p:cNvPicPr>
          <p:nvPr userDrawn="1"/>
        </p:nvPicPr>
        <p:blipFill>
          <a:blip r:embed="rId2">
            <a:alphaModFix amt="4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49" y="1221184"/>
            <a:ext cx="9282993" cy="5467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75718" y="2553747"/>
            <a:ext cx="8844801" cy="1019176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177D38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26516" y="3581910"/>
            <a:ext cx="8743203" cy="6953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23" name="Picture 22" descr="APM logo [300dpi], larg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625" y="862447"/>
            <a:ext cx="2044984" cy="1528822"/>
          </a:xfrm>
          <a:prstGeom prst="rect">
            <a:avLst/>
          </a:prstGeom>
          <a:ln w="25400" cap="sq" cmpd="sng">
            <a:noFill/>
            <a:miter lim="800000"/>
          </a:ln>
        </p:spPr>
      </p:pic>
      <p:sp>
        <p:nvSpPr>
          <p:cNvPr id="25" name="TextBox 24"/>
          <p:cNvSpPr txBox="1"/>
          <p:nvPr userDrawn="1"/>
        </p:nvSpPr>
        <p:spPr>
          <a:xfrm>
            <a:off x="1870428" y="5927934"/>
            <a:ext cx="8455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kern="1200" dirty="0">
                <a:solidFill>
                  <a:srgbClr val="105A25"/>
                </a:solidFill>
                <a:latin typeface="+mn-lt"/>
                <a:ea typeface="+mn-ea"/>
                <a:cs typeface="+mn-cs"/>
              </a:rPr>
              <a:t>ACADEMY OF CONSULTATION-LIAISON PSYCHIATRY</a:t>
            </a:r>
            <a:endParaRPr lang="en-US" sz="2400" b="0" dirty="0">
              <a:solidFill>
                <a:srgbClr val="105A25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289984" y="6293597"/>
            <a:ext cx="11616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1200" dirty="0">
                <a:solidFill>
                  <a:srgbClr val="389155"/>
                </a:solidFill>
                <a:latin typeface="+mn-lt"/>
                <a:ea typeface="+mn-ea"/>
                <a:cs typeface="+mn-cs"/>
              </a:rPr>
              <a:t>Psychiatrists Providing Collaborative Care Bridging Physical and Mental Health</a:t>
            </a:r>
            <a:endParaRPr lang="en-US" sz="1800" dirty="0">
              <a:solidFill>
                <a:srgbClr val="389155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56447" y="67731"/>
            <a:ext cx="12074591" cy="6722533"/>
          </a:xfrm>
          <a:prstGeom prst="rect">
            <a:avLst/>
          </a:prstGeom>
          <a:noFill/>
          <a:ln w="152400" cap="sq" cmpd="sng">
            <a:solidFill>
              <a:srgbClr val="66A677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Rectangle 27"/>
          <p:cNvSpPr/>
          <p:nvPr userDrawn="1"/>
        </p:nvSpPr>
        <p:spPr>
          <a:xfrm>
            <a:off x="146756" y="177799"/>
            <a:ext cx="11898488" cy="6561667"/>
          </a:xfrm>
          <a:prstGeom prst="rect">
            <a:avLst/>
          </a:prstGeom>
          <a:noFill/>
          <a:ln w="76200" cap="sq" cmpd="sng">
            <a:solidFill>
              <a:srgbClr val="105A25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23952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bg1"/>
            </a:gs>
            <a:gs pos="100000">
              <a:srgbClr val="81D297">
                <a:alpha val="10000"/>
              </a:srgbClr>
            </a:gs>
          </a:gsLst>
          <a:lin ang="31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105A2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28600" indent="-228600">
              <a:buClr>
                <a:srgbClr val="177D38"/>
              </a:buClr>
              <a:defRPr/>
            </a:lvl1pPr>
            <a:lvl2pPr marL="627063" indent="-228600">
              <a:buClr>
                <a:srgbClr val="177D38"/>
              </a:buClr>
              <a:buFont typeface="Lucida Grande"/>
              <a:buChar char="–"/>
              <a:defRPr/>
            </a:lvl2pPr>
            <a:lvl3pPr>
              <a:buClr>
                <a:srgbClr val="177D38"/>
              </a:buClr>
              <a:defRPr/>
            </a:lvl3pPr>
            <a:lvl4pPr>
              <a:buClr>
                <a:srgbClr val="177D38"/>
              </a:buClr>
              <a:defRPr/>
            </a:lvl4pPr>
            <a:lvl5pPr>
              <a:buClr>
                <a:srgbClr val="177D38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06389" y="6474884"/>
            <a:ext cx="483616" cy="365125"/>
          </a:xfrm>
          <a:noFill/>
          <a:ln>
            <a:noFill/>
          </a:ln>
        </p:spPr>
        <p:txBody>
          <a:bodyPr/>
          <a:lstStyle>
            <a:lvl1pPr algn="r">
              <a:defRPr sz="1000">
                <a:solidFill>
                  <a:srgbClr val="177D38"/>
                </a:solidFill>
              </a:defRPr>
            </a:lvl1pPr>
          </a:lstStyle>
          <a:p>
            <a:fld id="{68CDBAF2-F266-C14C-8ABF-54B90D837FA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643477" y="1"/>
            <a:ext cx="11571103" cy="457199"/>
            <a:chOff x="0" y="0"/>
            <a:chExt cx="9153144" cy="265851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9153144" cy="59267"/>
            </a:xfrm>
            <a:prstGeom prst="rect">
              <a:avLst/>
            </a:prstGeom>
            <a:solidFill>
              <a:srgbClr val="177D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54343"/>
              <a:ext cx="9153144" cy="68411"/>
            </a:xfrm>
            <a:prstGeom prst="rect">
              <a:avLst/>
            </a:prstGeom>
            <a:solidFill>
              <a:srgbClr val="66A67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118532"/>
              <a:ext cx="9153144" cy="50123"/>
            </a:xfrm>
            <a:prstGeom prst="rect">
              <a:avLst/>
            </a:prstGeom>
            <a:solidFill>
              <a:srgbClr val="105A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160866"/>
              <a:ext cx="9153144" cy="104985"/>
            </a:xfrm>
            <a:prstGeom prst="rect">
              <a:avLst/>
            </a:prstGeom>
            <a:solidFill>
              <a:srgbClr val="38915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pic>
        <p:nvPicPr>
          <p:cNvPr id="39" name="Picture 38" descr="APM logo [300dpi], lar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70"/>
            <a:ext cx="612455" cy="457869"/>
          </a:xfrm>
          <a:prstGeom prst="rect">
            <a:avLst/>
          </a:prstGeom>
        </p:spPr>
      </p:pic>
      <p:sp>
        <p:nvSpPr>
          <p:cNvPr id="47" name="TextBox 46"/>
          <p:cNvSpPr txBox="1"/>
          <p:nvPr userDrawn="1"/>
        </p:nvSpPr>
        <p:spPr>
          <a:xfrm>
            <a:off x="120651" y="6534094"/>
            <a:ext cx="84553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kern="1200" dirty="0">
                <a:solidFill>
                  <a:srgbClr val="105A25"/>
                </a:solidFill>
                <a:latin typeface="+mn-lt"/>
                <a:ea typeface="+mn-ea"/>
                <a:cs typeface="+mn-cs"/>
              </a:rPr>
              <a:t>Academy of Consultation-Liaison Psychiatry</a:t>
            </a:r>
            <a:endParaRPr lang="en-US" sz="1000" b="0" dirty="0">
              <a:solidFill>
                <a:srgbClr val="105A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41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DBAF2-F266-C14C-8ABF-54B90D837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99701"/>
      </p:ext>
    </p:extLst>
  </p:cSld>
  <p:clrMapOvr>
    <a:masterClrMapping/>
  </p:clrMapOvr>
</p:sld>
</file>

<file path=ppt/theme/theme1.xml><?xml version="1.0" encoding="utf-8"?>
<a:theme xmlns:a="http://schemas.openxmlformats.org/drawingml/2006/main" name="APM template">
  <a:themeElements>
    <a:clrScheme name="Custom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CCC33"/>
      </a:accent1>
      <a:accent2>
        <a:srgbClr val="0066CC"/>
      </a:accent2>
      <a:accent3>
        <a:srgbClr val="3399CC"/>
      </a:accent3>
      <a:accent4>
        <a:srgbClr val="99CC66"/>
      </a:accent4>
      <a:accent5>
        <a:srgbClr val="666666"/>
      </a:accent5>
      <a:accent6>
        <a:srgbClr val="3185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B2C9C77E-7F59-4562-AC6A-C6F3C96BAC6A}" vid="{B8FB10BF-8001-47BC-9267-63EA1BB6F6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1B7F35BAB62E459D559428A31CA9C2" ma:contentTypeVersion="12" ma:contentTypeDescription="Create a new document." ma:contentTypeScope="" ma:versionID="f0091c2f222b527b4d0cfb81a84654b8">
  <xsd:schema xmlns:xsd="http://www.w3.org/2001/XMLSchema" xmlns:xs="http://www.w3.org/2001/XMLSchema" xmlns:p="http://schemas.microsoft.com/office/2006/metadata/properties" xmlns:ns2="7f3cf475-0395-4332-a22f-87d7b85be7f2" xmlns:ns3="d5af13c4-72b1-41c9-8507-7e9ed24d93ac" targetNamespace="http://schemas.microsoft.com/office/2006/metadata/properties" ma:root="true" ma:fieldsID="e1d6970790a7b635e8d4ba6b912e0881" ns2:_="" ns3:_="">
    <xsd:import namespace="7f3cf475-0395-4332-a22f-87d7b85be7f2"/>
    <xsd:import namespace="d5af13c4-72b1-41c9-8507-7e9ed24d93a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cf475-0395-4332-a22f-87d7b85be7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f13c4-72b1-41c9-8507-7e9ed24d93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620FC3-D334-4ED3-9A6C-FFD86663C7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3cf475-0395-4332-a22f-87d7b85be7f2"/>
    <ds:schemaRef ds:uri="d5af13c4-72b1-41c9-8507-7e9ed24d93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F9EE7F-82E1-4A4A-ACA8-B0A781BE49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60AA4B-0C74-43BA-862E-50B2110804B8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5af13c4-72b1-41c9-8507-7e9ed24d93ac"/>
    <ds:schemaRef ds:uri="http://schemas.microsoft.com/office/2006/documentManagement/types"/>
    <ds:schemaRef ds:uri="http://schemas.microsoft.com/office/2006/metadata/properties"/>
    <ds:schemaRef ds:uri="7f3cf475-0395-4332-a22f-87d7b85be7f2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CLP-2019_ACLP_template</Template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Grande</vt:lpstr>
      <vt:lpstr>Wingdings</vt:lpstr>
      <vt:lpstr>APM template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Riester</dc:creator>
  <cp:lastModifiedBy>Holly Riester</cp:lastModifiedBy>
  <cp:revision>1</cp:revision>
  <dcterms:created xsi:type="dcterms:W3CDTF">2019-05-09T18:22:25Z</dcterms:created>
  <dcterms:modified xsi:type="dcterms:W3CDTF">2019-05-09T18:23:34Z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0x010100381B7F35BAB62E459D559428A31CA9C2</vt:lpwstr>
  </property>
</Properties>
</file>